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51" r:id="rId1"/>
  </p:sldMasterIdLst>
  <p:notesMasterIdLst>
    <p:notesMasterId r:id="rId10"/>
  </p:notesMasterIdLst>
  <p:handoutMasterIdLst>
    <p:handoutMasterId r:id="rId11"/>
  </p:handoutMasterIdLst>
  <p:sldIdLst>
    <p:sldId id="305" r:id="rId2"/>
    <p:sldId id="316" r:id="rId3"/>
    <p:sldId id="307" r:id="rId4"/>
    <p:sldId id="323" r:id="rId5"/>
    <p:sldId id="324" r:id="rId6"/>
    <p:sldId id="325" r:id="rId7"/>
    <p:sldId id="326" r:id="rId8"/>
    <p:sldId id="317" r:id="rId9"/>
  </p:sldIdLst>
  <p:sldSz cx="12192000" cy="6858000"/>
  <p:notesSz cx="6858000" cy="9144000"/>
  <p:defaultTextStyle>
    <a:defPPr>
      <a:defRPr lang="fi-FI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75C4"/>
    <a:srgbClr val="00BD9D"/>
    <a:srgbClr val="009E60"/>
    <a:srgbClr val="5BBF21"/>
    <a:srgbClr val="000000"/>
    <a:srgbClr val="FFFFFF"/>
    <a:srgbClr val="868686"/>
    <a:srgbClr val="FCA311"/>
    <a:srgbClr val="F7F7F7"/>
    <a:srgbClr val="FA922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7292A2E-F333-43FB-9621-5CBBE7FDCDCB}" styleName="Vaalea tyyli 2 - Korostus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Vaalea tyyli 2 - Korostus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Vaalea tyyli 2 - Korostus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12C8C85-51F0-491E-9774-3900AFEF0FD7}" styleName="Vaalea tyyli 2 - Korostus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Vaalea tyyli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Vaalea tyyli 3 - Korostus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304" autoAdjust="0"/>
  </p:normalViewPr>
  <p:slideViewPr>
    <p:cSldViewPr>
      <p:cViewPr>
        <p:scale>
          <a:sx n="50" d="100"/>
          <a:sy n="50" d="100"/>
        </p:scale>
        <p:origin x="1186" y="61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1" d="100"/>
        <a:sy n="201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/>
            </a:lvl1pPr>
          </a:lstStyle>
          <a:p>
            <a:pPr>
              <a:defRPr/>
            </a:pPr>
            <a:fld id="{86D4800B-8753-3B4F-97ED-321E73BD7EDB}" type="datetimeFigureOut">
              <a:rPr lang="fi-FI"/>
              <a:pPr>
                <a:defRPr/>
              </a:pPr>
              <a:t>3.11.2020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 smtClean="0"/>
            </a:lvl1pPr>
          </a:lstStyle>
          <a:p>
            <a:pPr>
              <a:defRPr/>
            </a:pPr>
            <a:fld id="{2AEE3D99-5224-E842-A8E5-E1EB0FE6354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891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/>
            </a:lvl1pPr>
          </a:lstStyle>
          <a:p>
            <a:pPr>
              <a:defRPr/>
            </a:pPr>
            <a:fld id="{BD7201BD-9C11-AD45-9EF1-CE7B667A450D}" type="datetimeFigureOut">
              <a:rPr lang="fi-FI"/>
              <a:pPr>
                <a:defRPr/>
              </a:pPr>
              <a:t>3.11.2020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8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800" smtClean="0"/>
            </a:lvl1pPr>
          </a:lstStyle>
          <a:p>
            <a:pPr>
              <a:defRPr/>
            </a:pPr>
            <a:fld id="{3405D274-9957-F14C-8EA2-7129B63473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22861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ＭＳ Ｐゴシック" pitchFamily="-72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72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9852882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uva 1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5360" y="260247"/>
            <a:ext cx="11521280" cy="5928769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ctrTitle" hasCustomPrompt="1"/>
          </p:nvPr>
        </p:nvSpPr>
        <p:spPr>
          <a:xfrm>
            <a:off x="911424" y="2708920"/>
            <a:ext cx="10363200" cy="12961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0"/>
          <a:lstStyle>
            <a:lvl1pPr algn="ctr">
              <a:lnSpc>
                <a:spcPct val="70000"/>
              </a:lnSpc>
              <a:defRPr sz="4800" u="none" cap="all" baseline="0">
                <a:solidFill>
                  <a:schemeClr val="bg1"/>
                </a:solidFill>
                <a:latin typeface="+mj-lt"/>
                <a:ea typeface="ＭＳ Ｐゴシック" charset="0"/>
                <a:cs typeface="Gotham Narrow Bold"/>
              </a:defRPr>
            </a:lvl1pPr>
          </a:lstStyle>
          <a:p>
            <a:pPr lvl="0"/>
            <a:r>
              <a:rPr lang="fi-FI" noProof="0" smtClean="0"/>
              <a:t>CLICK </a:t>
            </a:r>
            <a:r>
              <a:rPr lang="fi-FI" noProof="0" dirty="0" smtClean="0"/>
              <a:t>TO ADD TITLE</a:t>
            </a:r>
            <a:endParaRPr lang="fi-FI" noProof="0" dirty="0"/>
          </a:p>
        </p:txBody>
      </p:sp>
      <p:sp>
        <p:nvSpPr>
          <p:cNvPr id="13" name="Text Placeholder 2"/>
          <p:cNvSpPr>
            <a:spLocks noGrp="1"/>
          </p:cNvSpPr>
          <p:nvPr>
            <p:ph type="subTitle" idx="1" hasCustomPrompt="1"/>
          </p:nvPr>
        </p:nvSpPr>
        <p:spPr>
          <a:xfrm>
            <a:off x="914400" y="4267200"/>
            <a:ext cx="10363200" cy="1371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algn="ctr">
              <a:lnSpc>
                <a:spcPct val="90000"/>
              </a:lnSpc>
              <a:spcAft>
                <a:spcPct val="0"/>
              </a:spcAft>
              <a:defRPr b="0">
                <a:solidFill>
                  <a:srgbClr val="FFFFFF"/>
                </a:solidFill>
                <a:latin typeface="+mj-lt"/>
                <a:ea typeface="ＭＳ Ｐゴシック" charset="0"/>
                <a:cs typeface="Gotham Narrow Bold"/>
              </a:defRPr>
            </a:lvl1pPr>
          </a:lstStyle>
          <a:p>
            <a:pPr lvl="0"/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add</a:t>
            </a:r>
            <a:r>
              <a:rPr lang="fi-FI" noProof="0" dirty="0" smtClean="0"/>
              <a:t> </a:t>
            </a:r>
            <a:r>
              <a:rPr lang="fi-FI" noProof="0" dirty="0" err="1" smtClean="0"/>
              <a:t>subtitle</a:t>
            </a:r>
            <a:endParaRPr lang="fi-FI" noProof="0" dirty="0"/>
          </a:p>
        </p:txBody>
      </p:sp>
      <p:sp>
        <p:nvSpPr>
          <p:cNvPr id="6" name="Päivämäärän paikkamerkki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21B3970-BF8D-444E-A29B-4044D5F407F1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7" name="Alatunnisteen paikkamerkki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8" name="Dian numeron paikkamerkki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grpSp>
        <p:nvGrpSpPr>
          <p:cNvPr id="12" name="Ryhmä 11"/>
          <p:cNvGrpSpPr/>
          <p:nvPr userDrawn="1"/>
        </p:nvGrpSpPr>
        <p:grpSpPr bwMode="white">
          <a:xfrm>
            <a:off x="347250" y="260248"/>
            <a:ext cx="2491200" cy="2334818"/>
            <a:chOff x="1311275" y="373063"/>
            <a:chExt cx="6524625" cy="6115050"/>
          </a:xfrm>
          <a:solidFill>
            <a:schemeClr val="bg1"/>
          </a:solidFill>
        </p:grpSpPr>
        <p:sp>
          <p:nvSpPr>
            <p:cNvPr id="14" name="Rectangle 5"/>
            <p:cNvSpPr>
              <a:spLocks noChangeArrowheads="1"/>
            </p:cNvSpPr>
            <p:nvPr userDrawn="1"/>
          </p:nvSpPr>
          <p:spPr bwMode="white">
            <a:xfrm>
              <a:off x="4267200" y="5875338"/>
              <a:ext cx="609600" cy="612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Rectangle 6"/>
            <p:cNvSpPr>
              <a:spLocks noChangeArrowheads="1"/>
            </p:cNvSpPr>
            <p:nvPr userDrawn="1"/>
          </p:nvSpPr>
          <p:spPr bwMode="white">
            <a:xfrm>
              <a:off x="4267200" y="373063"/>
              <a:ext cx="609600" cy="609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7"/>
            <p:cNvSpPr>
              <a:spLocks noEditPoints="1"/>
            </p:cNvSpPr>
            <p:nvPr userDrawn="1"/>
          </p:nvSpPr>
          <p:spPr bwMode="white">
            <a:xfrm>
              <a:off x="1311275" y="1436688"/>
              <a:ext cx="6524625" cy="4152900"/>
            </a:xfrm>
            <a:custGeom>
              <a:avLst/>
              <a:gdLst>
                <a:gd name="T0" fmla="*/ 3947 w 4110"/>
                <a:gd name="T1" fmla="*/ 1670 h 2616"/>
                <a:gd name="T2" fmla="*/ 3459 w 4110"/>
                <a:gd name="T3" fmla="*/ 1403 h 2616"/>
                <a:gd name="T4" fmla="*/ 3294 w 4110"/>
                <a:gd name="T5" fmla="*/ 1199 h 2616"/>
                <a:gd name="T6" fmla="*/ 3062 w 4110"/>
                <a:gd name="T7" fmla="*/ 1048 h 2616"/>
                <a:gd name="T8" fmla="*/ 2897 w 4110"/>
                <a:gd name="T9" fmla="*/ 789 h 2616"/>
                <a:gd name="T10" fmla="*/ 2734 w 4110"/>
                <a:gd name="T11" fmla="*/ 314 h 2616"/>
                <a:gd name="T12" fmla="*/ 2417 w 4110"/>
                <a:gd name="T13" fmla="*/ 63 h 2616"/>
                <a:gd name="T14" fmla="*/ 2077 w 4110"/>
                <a:gd name="T15" fmla="*/ 19 h 2616"/>
                <a:gd name="T16" fmla="*/ 2204 w 4110"/>
                <a:gd name="T17" fmla="*/ 197 h 2616"/>
                <a:gd name="T18" fmla="*/ 2175 w 4110"/>
                <a:gd name="T19" fmla="*/ 357 h 2616"/>
                <a:gd name="T20" fmla="*/ 2041 w 4110"/>
                <a:gd name="T21" fmla="*/ 433 h 2616"/>
                <a:gd name="T22" fmla="*/ 1818 w 4110"/>
                <a:gd name="T23" fmla="*/ 362 h 2616"/>
                <a:gd name="T24" fmla="*/ 1518 w 4110"/>
                <a:gd name="T25" fmla="*/ 159 h 2616"/>
                <a:gd name="T26" fmla="*/ 1213 w 4110"/>
                <a:gd name="T27" fmla="*/ 130 h 2616"/>
                <a:gd name="T28" fmla="*/ 1198 w 4110"/>
                <a:gd name="T29" fmla="*/ 209 h 2616"/>
                <a:gd name="T30" fmla="*/ 1401 w 4110"/>
                <a:gd name="T31" fmla="*/ 481 h 2616"/>
                <a:gd name="T32" fmla="*/ 1555 w 4110"/>
                <a:gd name="T33" fmla="*/ 708 h 2616"/>
                <a:gd name="T34" fmla="*/ 1672 w 4110"/>
                <a:gd name="T35" fmla="*/ 796 h 2616"/>
                <a:gd name="T36" fmla="*/ 1405 w 4110"/>
                <a:gd name="T37" fmla="*/ 787 h 2616"/>
                <a:gd name="T38" fmla="*/ 1102 w 4110"/>
                <a:gd name="T39" fmla="*/ 558 h 2616"/>
                <a:gd name="T40" fmla="*/ 821 w 4110"/>
                <a:gd name="T41" fmla="*/ 395 h 2616"/>
                <a:gd name="T42" fmla="*/ 531 w 4110"/>
                <a:gd name="T43" fmla="*/ 426 h 2616"/>
                <a:gd name="T44" fmla="*/ 748 w 4110"/>
                <a:gd name="T45" fmla="*/ 537 h 2616"/>
                <a:gd name="T46" fmla="*/ 762 w 4110"/>
                <a:gd name="T47" fmla="*/ 704 h 2616"/>
                <a:gd name="T48" fmla="*/ 608 w 4110"/>
                <a:gd name="T49" fmla="*/ 689 h 2616"/>
                <a:gd name="T50" fmla="*/ 387 w 4110"/>
                <a:gd name="T51" fmla="*/ 529 h 2616"/>
                <a:gd name="T52" fmla="*/ 103 w 4110"/>
                <a:gd name="T53" fmla="*/ 499 h 2616"/>
                <a:gd name="T54" fmla="*/ 157 w 4110"/>
                <a:gd name="T55" fmla="*/ 597 h 2616"/>
                <a:gd name="T56" fmla="*/ 397 w 4110"/>
                <a:gd name="T57" fmla="*/ 913 h 2616"/>
                <a:gd name="T58" fmla="*/ 578 w 4110"/>
                <a:gd name="T59" fmla="*/ 1190 h 2616"/>
                <a:gd name="T60" fmla="*/ 954 w 4110"/>
                <a:gd name="T61" fmla="*/ 1253 h 2616"/>
                <a:gd name="T62" fmla="*/ 1184 w 4110"/>
                <a:gd name="T63" fmla="*/ 1316 h 2616"/>
                <a:gd name="T64" fmla="*/ 1250 w 4110"/>
                <a:gd name="T65" fmla="*/ 1526 h 2616"/>
                <a:gd name="T66" fmla="*/ 1365 w 4110"/>
                <a:gd name="T67" fmla="*/ 1691 h 2616"/>
                <a:gd name="T68" fmla="*/ 1601 w 4110"/>
                <a:gd name="T69" fmla="*/ 1766 h 2616"/>
                <a:gd name="T70" fmla="*/ 1384 w 4110"/>
                <a:gd name="T71" fmla="*/ 1823 h 2616"/>
                <a:gd name="T72" fmla="*/ 965 w 4110"/>
                <a:gd name="T73" fmla="*/ 1706 h 2616"/>
                <a:gd name="T74" fmla="*/ 971 w 4110"/>
                <a:gd name="T75" fmla="*/ 1890 h 2616"/>
                <a:gd name="T76" fmla="*/ 1173 w 4110"/>
                <a:gd name="T77" fmla="*/ 2136 h 2616"/>
                <a:gd name="T78" fmla="*/ 1534 w 4110"/>
                <a:gd name="T79" fmla="*/ 2226 h 2616"/>
                <a:gd name="T80" fmla="*/ 1883 w 4110"/>
                <a:gd name="T81" fmla="*/ 2182 h 2616"/>
                <a:gd name="T82" fmla="*/ 1985 w 4110"/>
                <a:gd name="T83" fmla="*/ 2299 h 2616"/>
                <a:gd name="T84" fmla="*/ 2154 w 4110"/>
                <a:gd name="T85" fmla="*/ 2418 h 2616"/>
                <a:gd name="T86" fmla="*/ 2476 w 4110"/>
                <a:gd name="T87" fmla="*/ 2413 h 2616"/>
                <a:gd name="T88" fmla="*/ 2797 w 4110"/>
                <a:gd name="T89" fmla="*/ 2585 h 2616"/>
                <a:gd name="T90" fmla="*/ 2803 w 4110"/>
                <a:gd name="T91" fmla="*/ 2395 h 2616"/>
                <a:gd name="T92" fmla="*/ 2594 w 4110"/>
                <a:gd name="T93" fmla="*/ 2119 h 2616"/>
                <a:gd name="T94" fmla="*/ 2403 w 4110"/>
                <a:gd name="T95" fmla="*/ 1960 h 2616"/>
                <a:gd name="T96" fmla="*/ 2426 w 4110"/>
                <a:gd name="T97" fmla="*/ 1890 h 2616"/>
                <a:gd name="T98" fmla="*/ 2663 w 4110"/>
                <a:gd name="T99" fmla="*/ 1996 h 2616"/>
                <a:gd name="T100" fmla="*/ 3012 w 4110"/>
                <a:gd name="T101" fmla="*/ 2088 h 2616"/>
                <a:gd name="T102" fmla="*/ 3156 w 4110"/>
                <a:gd name="T103" fmla="*/ 2125 h 2616"/>
                <a:gd name="T104" fmla="*/ 3035 w 4110"/>
                <a:gd name="T105" fmla="*/ 1900 h 2616"/>
                <a:gd name="T106" fmla="*/ 2837 w 4110"/>
                <a:gd name="T107" fmla="*/ 1698 h 2616"/>
                <a:gd name="T108" fmla="*/ 3185 w 4110"/>
                <a:gd name="T109" fmla="*/ 1746 h 2616"/>
                <a:gd name="T110" fmla="*/ 3440 w 4110"/>
                <a:gd name="T111" fmla="*/ 1741 h 2616"/>
                <a:gd name="T112" fmla="*/ 3596 w 4110"/>
                <a:gd name="T113" fmla="*/ 1842 h 2616"/>
                <a:gd name="T114" fmla="*/ 3951 w 4110"/>
                <a:gd name="T115" fmla="*/ 1816 h 2616"/>
                <a:gd name="T116" fmla="*/ 2246 w 4110"/>
                <a:gd name="T117" fmla="*/ 1449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10" h="2616">
                  <a:moveTo>
                    <a:pt x="4110" y="1887"/>
                  </a:moveTo>
                  <a:lnTo>
                    <a:pt x="4095" y="1858"/>
                  </a:lnTo>
                  <a:lnTo>
                    <a:pt x="4080" y="1829"/>
                  </a:lnTo>
                  <a:lnTo>
                    <a:pt x="4062" y="1802"/>
                  </a:lnTo>
                  <a:lnTo>
                    <a:pt x="4045" y="1777"/>
                  </a:lnTo>
                  <a:lnTo>
                    <a:pt x="4028" y="1754"/>
                  </a:lnTo>
                  <a:lnTo>
                    <a:pt x="4009" y="1731"/>
                  </a:lnTo>
                  <a:lnTo>
                    <a:pt x="3989" y="1710"/>
                  </a:lnTo>
                  <a:lnTo>
                    <a:pt x="3968" y="1689"/>
                  </a:lnTo>
                  <a:lnTo>
                    <a:pt x="3947" y="1670"/>
                  </a:lnTo>
                  <a:lnTo>
                    <a:pt x="3926" y="1652"/>
                  </a:lnTo>
                  <a:lnTo>
                    <a:pt x="3903" y="1635"/>
                  </a:lnTo>
                  <a:lnTo>
                    <a:pt x="3882" y="1618"/>
                  </a:lnTo>
                  <a:lnTo>
                    <a:pt x="3834" y="1589"/>
                  </a:lnTo>
                  <a:lnTo>
                    <a:pt x="3788" y="1560"/>
                  </a:lnTo>
                  <a:lnTo>
                    <a:pt x="3690" y="1512"/>
                  </a:lnTo>
                  <a:lnTo>
                    <a:pt x="3594" y="1468"/>
                  </a:lnTo>
                  <a:lnTo>
                    <a:pt x="3548" y="1447"/>
                  </a:lnTo>
                  <a:lnTo>
                    <a:pt x="3504" y="1426"/>
                  </a:lnTo>
                  <a:lnTo>
                    <a:pt x="3459" y="1403"/>
                  </a:lnTo>
                  <a:lnTo>
                    <a:pt x="3419" y="1378"/>
                  </a:lnTo>
                  <a:lnTo>
                    <a:pt x="3402" y="1364"/>
                  </a:lnTo>
                  <a:lnTo>
                    <a:pt x="3385" y="1351"/>
                  </a:lnTo>
                  <a:lnTo>
                    <a:pt x="3369" y="1336"/>
                  </a:lnTo>
                  <a:lnTo>
                    <a:pt x="3356" y="1318"/>
                  </a:lnTo>
                  <a:lnTo>
                    <a:pt x="3342" y="1299"/>
                  </a:lnTo>
                  <a:lnTo>
                    <a:pt x="3331" y="1282"/>
                  </a:lnTo>
                  <a:lnTo>
                    <a:pt x="3319" y="1263"/>
                  </a:lnTo>
                  <a:lnTo>
                    <a:pt x="3310" y="1242"/>
                  </a:lnTo>
                  <a:lnTo>
                    <a:pt x="3294" y="1199"/>
                  </a:lnTo>
                  <a:lnTo>
                    <a:pt x="3281" y="1157"/>
                  </a:lnTo>
                  <a:lnTo>
                    <a:pt x="3271" y="1115"/>
                  </a:lnTo>
                  <a:lnTo>
                    <a:pt x="3264" y="1073"/>
                  </a:lnTo>
                  <a:lnTo>
                    <a:pt x="3223" y="1076"/>
                  </a:lnTo>
                  <a:lnTo>
                    <a:pt x="3179" y="1076"/>
                  </a:lnTo>
                  <a:lnTo>
                    <a:pt x="3156" y="1075"/>
                  </a:lnTo>
                  <a:lnTo>
                    <a:pt x="3133" y="1071"/>
                  </a:lnTo>
                  <a:lnTo>
                    <a:pt x="3110" y="1065"/>
                  </a:lnTo>
                  <a:lnTo>
                    <a:pt x="3087" y="1057"/>
                  </a:lnTo>
                  <a:lnTo>
                    <a:pt x="3062" y="1048"/>
                  </a:lnTo>
                  <a:lnTo>
                    <a:pt x="3039" y="1034"/>
                  </a:lnTo>
                  <a:lnTo>
                    <a:pt x="3018" y="1019"/>
                  </a:lnTo>
                  <a:lnTo>
                    <a:pt x="2997" y="1000"/>
                  </a:lnTo>
                  <a:lnTo>
                    <a:pt x="2976" y="979"/>
                  </a:lnTo>
                  <a:lnTo>
                    <a:pt x="2956" y="952"/>
                  </a:lnTo>
                  <a:lnTo>
                    <a:pt x="2939" y="921"/>
                  </a:lnTo>
                  <a:lnTo>
                    <a:pt x="2924" y="886"/>
                  </a:lnTo>
                  <a:lnTo>
                    <a:pt x="2912" y="856"/>
                  </a:lnTo>
                  <a:lnTo>
                    <a:pt x="2905" y="823"/>
                  </a:lnTo>
                  <a:lnTo>
                    <a:pt x="2897" y="789"/>
                  </a:lnTo>
                  <a:lnTo>
                    <a:pt x="2889" y="752"/>
                  </a:lnTo>
                  <a:lnTo>
                    <a:pt x="2874" y="675"/>
                  </a:lnTo>
                  <a:lnTo>
                    <a:pt x="2857" y="593"/>
                  </a:lnTo>
                  <a:lnTo>
                    <a:pt x="2845" y="550"/>
                  </a:lnTo>
                  <a:lnTo>
                    <a:pt x="2834" y="508"/>
                  </a:lnTo>
                  <a:lnTo>
                    <a:pt x="2816" y="464"/>
                  </a:lnTo>
                  <a:lnTo>
                    <a:pt x="2797" y="422"/>
                  </a:lnTo>
                  <a:lnTo>
                    <a:pt x="2776" y="378"/>
                  </a:lnTo>
                  <a:lnTo>
                    <a:pt x="2749" y="335"/>
                  </a:lnTo>
                  <a:lnTo>
                    <a:pt x="2734" y="314"/>
                  </a:lnTo>
                  <a:lnTo>
                    <a:pt x="2718" y="293"/>
                  </a:lnTo>
                  <a:lnTo>
                    <a:pt x="2701" y="272"/>
                  </a:lnTo>
                  <a:lnTo>
                    <a:pt x="2682" y="251"/>
                  </a:lnTo>
                  <a:lnTo>
                    <a:pt x="2647" y="216"/>
                  </a:lnTo>
                  <a:lnTo>
                    <a:pt x="2611" y="184"/>
                  </a:lnTo>
                  <a:lnTo>
                    <a:pt x="2572" y="153"/>
                  </a:lnTo>
                  <a:lnTo>
                    <a:pt x="2534" y="126"/>
                  </a:lnTo>
                  <a:lnTo>
                    <a:pt x="2496" y="101"/>
                  </a:lnTo>
                  <a:lnTo>
                    <a:pt x="2457" y="80"/>
                  </a:lnTo>
                  <a:lnTo>
                    <a:pt x="2417" y="63"/>
                  </a:lnTo>
                  <a:lnTo>
                    <a:pt x="2377" y="46"/>
                  </a:lnTo>
                  <a:lnTo>
                    <a:pt x="2336" y="32"/>
                  </a:lnTo>
                  <a:lnTo>
                    <a:pt x="2296" y="21"/>
                  </a:lnTo>
                  <a:lnTo>
                    <a:pt x="2256" y="13"/>
                  </a:lnTo>
                  <a:lnTo>
                    <a:pt x="2215" y="5"/>
                  </a:lnTo>
                  <a:lnTo>
                    <a:pt x="2175" y="1"/>
                  </a:lnTo>
                  <a:lnTo>
                    <a:pt x="2135" y="0"/>
                  </a:lnTo>
                  <a:lnTo>
                    <a:pt x="2094" y="0"/>
                  </a:lnTo>
                  <a:lnTo>
                    <a:pt x="2054" y="1"/>
                  </a:lnTo>
                  <a:lnTo>
                    <a:pt x="2077" y="19"/>
                  </a:lnTo>
                  <a:lnTo>
                    <a:pt x="2098" y="34"/>
                  </a:lnTo>
                  <a:lnTo>
                    <a:pt x="2117" y="51"/>
                  </a:lnTo>
                  <a:lnTo>
                    <a:pt x="2135" y="71"/>
                  </a:lnTo>
                  <a:lnTo>
                    <a:pt x="2150" y="88"/>
                  </a:lnTo>
                  <a:lnTo>
                    <a:pt x="2163" y="105"/>
                  </a:lnTo>
                  <a:lnTo>
                    <a:pt x="2175" y="124"/>
                  </a:lnTo>
                  <a:lnTo>
                    <a:pt x="2185" y="142"/>
                  </a:lnTo>
                  <a:lnTo>
                    <a:pt x="2192" y="161"/>
                  </a:lnTo>
                  <a:lnTo>
                    <a:pt x="2200" y="178"/>
                  </a:lnTo>
                  <a:lnTo>
                    <a:pt x="2204" y="197"/>
                  </a:lnTo>
                  <a:lnTo>
                    <a:pt x="2208" y="215"/>
                  </a:lnTo>
                  <a:lnTo>
                    <a:pt x="2210" y="232"/>
                  </a:lnTo>
                  <a:lnTo>
                    <a:pt x="2210" y="249"/>
                  </a:lnTo>
                  <a:lnTo>
                    <a:pt x="2208" y="266"/>
                  </a:lnTo>
                  <a:lnTo>
                    <a:pt x="2206" y="284"/>
                  </a:lnTo>
                  <a:lnTo>
                    <a:pt x="2202" y="299"/>
                  </a:lnTo>
                  <a:lnTo>
                    <a:pt x="2198" y="314"/>
                  </a:lnTo>
                  <a:lnTo>
                    <a:pt x="2190" y="330"/>
                  </a:lnTo>
                  <a:lnTo>
                    <a:pt x="2183" y="343"/>
                  </a:lnTo>
                  <a:lnTo>
                    <a:pt x="2175" y="357"/>
                  </a:lnTo>
                  <a:lnTo>
                    <a:pt x="2165" y="370"/>
                  </a:lnTo>
                  <a:lnTo>
                    <a:pt x="2156" y="382"/>
                  </a:lnTo>
                  <a:lnTo>
                    <a:pt x="2144" y="391"/>
                  </a:lnTo>
                  <a:lnTo>
                    <a:pt x="2131" y="401"/>
                  </a:lnTo>
                  <a:lnTo>
                    <a:pt x="2117" y="410"/>
                  </a:lnTo>
                  <a:lnTo>
                    <a:pt x="2104" y="418"/>
                  </a:lnTo>
                  <a:lnTo>
                    <a:pt x="2089" y="424"/>
                  </a:lnTo>
                  <a:lnTo>
                    <a:pt x="2073" y="428"/>
                  </a:lnTo>
                  <a:lnTo>
                    <a:pt x="2058" y="431"/>
                  </a:lnTo>
                  <a:lnTo>
                    <a:pt x="2041" y="433"/>
                  </a:lnTo>
                  <a:lnTo>
                    <a:pt x="2023" y="435"/>
                  </a:lnTo>
                  <a:lnTo>
                    <a:pt x="1998" y="433"/>
                  </a:lnTo>
                  <a:lnTo>
                    <a:pt x="1975" y="431"/>
                  </a:lnTo>
                  <a:lnTo>
                    <a:pt x="1954" y="428"/>
                  </a:lnTo>
                  <a:lnTo>
                    <a:pt x="1933" y="422"/>
                  </a:lnTo>
                  <a:lnTo>
                    <a:pt x="1912" y="414"/>
                  </a:lnTo>
                  <a:lnTo>
                    <a:pt x="1893" y="407"/>
                  </a:lnTo>
                  <a:lnTo>
                    <a:pt x="1874" y="397"/>
                  </a:lnTo>
                  <a:lnTo>
                    <a:pt x="1854" y="385"/>
                  </a:lnTo>
                  <a:lnTo>
                    <a:pt x="1818" y="362"/>
                  </a:lnTo>
                  <a:lnTo>
                    <a:pt x="1781" y="335"/>
                  </a:lnTo>
                  <a:lnTo>
                    <a:pt x="1747" y="307"/>
                  </a:lnTo>
                  <a:lnTo>
                    <a:pt x="1710" y="278"/>
                  </a:lnTo>
                  <a:lnTo>
                    <a:pt x="1672" y="247"/>
                  </a:lnTo>
                  <a:lnTo>
                    <a:pt x="1632" y="220"/>
                  </a:lnTo>
                  <a:lnTo>
                    <a:pt x="1610" y="207"/>
                  </a:lnTo>
                  <a:lnTo>
                    <a:pt x="1589" y="193"/>
                  </a:lnTo>
                  <a:lnTo>
                    <a:pt x="1566" y="180"/>
                  </a:lnTo>
                  <a:lnTo>
                    <a:pt x="1543" y="168"/>
                  </a:lnTo>
                  <a:lnTo>
                    <a:pt x="1518" y="159"/>
                  </a:lnTo>
                  <a:lnTo>
                    <a:pt x="1491" y="149"/>
                  </a:lnTo>
                  <a:lnTo>
                    <a:pt x="1465" y="142"/>
                  </a:lnTo>
                  <a:lnTo>
                    <a:pt x="1436" y="134"/>
                  </a:lnTo>
                  <a:lnTo>
                    <a:pt x="1405" y="128"/>
                  </a:lnTo>
                  <a:lnTo>
                    <a:pt x="1374" y="124"/>
                  </a:lnTo>
                  <a:lnTo>
                    <a:pt x="1342" y="120"/>
                  </a:lnTo>
                  <a:lnTo>
                    <a:pt x="1305" y="120"/>
                  </a:lnTo>
                  <a:lnTo>
                    <a:pt x="1273" y="120"/>
                  </a:lnTo>
                  <a:lnTo>
                    <a:pt x="1242" y="124"/>
                  </a:lnTo>
                  <a:lnTo>
                    <a:pt x="1213" y="130"/>
                  </a:lnTo>
                  <a:lnTo>
                    <a:pt x="1184" y="138"/>
                  </a:lnTo>
                  <a:lnTo>
                    <a:pt x="1159" y="147"/>
                  </a:lnTo>
                  <a:lnTo>
                    <a:pt x="1134" y="157"/>
                  </a:lnTo>
                  <a:lnTo>
                    <a:pt x="1113" y="168"/>
                  </a:lnTo>
                  <a:lnTo>
                    <a:pt x="1092" y="180"/>
                  </a:lnTo>
                  <a:lnTo>
                    <a:pt x="1113" y="182"/>
                  </a:lnTo>
                  <a:lnTo>
                    <a:pt x="1130" y="186"/>
                  </a:lnTo>
                  <a:lnTo>
                    <a:pt x="1150" y="192"/>
                  </a:lnTo>
                  <a:lnTo>
                    <a:pt x="1167" y="195"/>
                  </a:lnTo>
                  <a:lnTo>
                    <a:pt x="1198" y="209"/>
                  </a:lnTo>
                  <a:lnTo>
                    <a:pt x="1226" y="224"/>
                  </a:lnTo>
                  <a:lnTo>
                    <a:pt x="1251" y="243"/>
                  </a:lnTo>
                  <a:lnTo>
                    <a:pt x="1274" y="264"/>
                  </a:lnTo>
                  <a:lnTo>
                    <a:pt x="1296" y="286"/>
                  </a:lnTo>
                  <a:lnTo>
                    <a:pt x="1315" y="311"/>
                  </a:lnTo>
                  <a:lnTo>
                    <a:pt x="1332" y="337"/>
                  </a:lnTo>
                  <a:lnTo>
                    <a:pt x="1347" y="364"/>
                  </a:lnTo>
                  <a:lnTo>
                    <a:pt x="1363" y="391"/>
                  </a:lnTo>
                  <a:lnTo>
                    <a:pt x="1376" y="422"/>
                  </a:lnTo>
                  <a:lnTo>
                    <a:pt x="1401" y="481"/>
                  </a:lnTo>
                  <a:lnTo>
                    <a:pt x="1426" y="541"/>
                  </a:lnTo>
                  <a:lnTo>
                    <a:pt x="1436" y="564"/>
                  </a:lnTo>
                  <a:lnTo>
                    <a:pt x="1447" y="585"/>
                  </a:lnTo>
                  <a:lnTo>
                    <a:pt x="1461" y="606"/>
                  </a:lnTo>
                  <a:lnTo>
                    <a:pt x="1474" y="625"/>
                  </a:lnTo>
                  <a:lnTo>
                    <a:pt x="1488" y="645"/>
                  </a:lnTo>
                  <a:lnTo>
                    <a:pt x="1503" y="662"/>
                  </a:lnTo>
                  <a:lnTo>
                    <a:pt x="1520" y="677"/>
                  </a:lnTo>
                  <a:lnTo>
                    <a:pt x="1538" y="693"/>
                  </a:lnTo>
                  <a:lnTo>
                    <a:pt x="1555" y="708"/>
                  </a:lnTo>
                  <a:lnTo>
                    <a:pt x="1576" y="721"/>
                  </a:lnTo>
                  <a:lnTo>
                    <a:pt x="1595" y="733"/>
                  </a:lnTo>
                  <a:lnTo>
                    <a:pt x="1616" y="744"/>
                  </a:lnTo>
                  <a:lnTo>
                    <a:pt x="1639" y="754"/>
                  </a:lnTo>
                  <a:lnTo>
                    <a:pt x="1662" y="764"/>
                  </a:lnTo>
                  <a:lnTo>
                    <a:pt x="1687" y="771"/>
                  </a:lnTo>
                  <a:lnTo>
                    <a:pt x="1714" y="779"/>
                  </a:lnTo>
                  <a:lnTo>
                    <a:pt x="1703" y="785"/>
                  </a:lnTo>
                  <a:lnTo>
                    <a:pt x="1687" y="790"/>
                  </a:lnTo>
                  <a:lnTo>
                    <a:pt x="1672" y="796"/>
                  </a:lnTo>
                  <a:lnTo>
                    <a:pt x="1651" y="802"/>
                  </a:lnTo>
                  <a:lnTo>
                    <a:pt x="1630" y="806"/>
                  </a:lnTo>
                  <a:lnTo>
                    <a:pt x="1605" y="810"/>
                  </a:lnTo>
                  <a:lnTo>
                    <a:pt x="1578" y="812"/>
                  </a:lnTo>
                  <a:lnTo>
                    <a:pt x="1551" y="812"/>
                  </a:lnTo>
                  <a:lnTo>
                    <a:pt x="1518" y="812"/>
                  </a:lnTo>
                  <a:lnTo>
                    <a:pt x="1490" y="808"/>
                  </a:lnTo>
                  <a:lnTo>
                    <a:pt x="1461" y="802"/>
                  </a:lnTo>
                  <a:lnTo>
                    <a:pt x="1432" y="796"/>
                  </a:lnTo>
                  <a:lnTo>
                    <a:pt x="1405" y="787"/>
                  </a:lnTo>
                  <a:lnTo>
                    <a:pt x="1378" y="777"/>
                  </a:lnTo>
                  <a:lnTo>
                    <a:pt x="1353" y="765"/>
                  </a:lnTo>
                  <a:lnTo>
                    <a:pt x="1328" y="752"/>
                  </a:lnTo>
                  <a:lnTo>
                    <a:pt x="1303" y="737"/>
                  </a:lnTo>
                  <a:lnTo>
                    <a:pt x="1280" y="721"/>
                  </a:lnTo>
                  <a:lnTo>
                    <a:pt x="1257" y="702"/>
                  </a:lnTo>
                  <a:lnTo>
                    <a:pt x="1234" y="685"/>
                  </a:lnTo>
                  <a:lnTo>
                    <a:pt x="1188" y="643"/>
                  </a:lnTo>
                  <a:lnTo>
                    <a:pt x="1142" y="598"/>
                  </a:lnTo>
                  <a:lnTo>
                    <a:pt x="1102" y="558"/>
                  </a:lnTo>
                  <a:lnTo>
                    <a:pt x="1059" y="518"/>
                  </a:lnTo>
                  <a:lnTo>
                    <a:pt x="1036" y="501"/>
                  </a:lnTo>
                  <a:lnTo>
                    <a:pt x="1013" y="483"/>
                  </a:lnTo>
                  <a:lnTo>
                    <a:pt x="990" y="466"/>
                  </a:lnTo>
                  <a:lnTo>
                    <a:pt x="965" y="451"/>
                  </a:lnTo>
                  <a:lnTo>
                    <a:pt x="938" y="435"/>
                  </a:lnTo>
                  <a:lnTo>
                    <a:pt x="912" y="424"/>
                  </a:lnTo>
                  <a:lnTo>
                    <a:pt x="883" y="412"/>
                  </a:lnTo>
                  <a:lnTo>
                    <a:pt x="854" y="403"/>
                  </a:lnTo>
                  <a:lnTo>
                    <a:pt x="821" y="395"/>
                  </a:lnTo>
                  <a:lnTo>
                    <a:pt x="789" y="389"/>
                  </a:lnTo>
                  <a:lnTo>
                    <a:pt x="754" y="385"/>
                  </a:lnTo>
                  <a:lnTo>
                    <a:pt x="718" y="385"/>
                  </a:lnTo>
                  <a:lnTo>
                    <a:pt x="683" y="385"/>
                  </a:lnTo>
                  <a:lnTo>
                    <a:pt x="649" y="389"/>
                  </a:lnTo>
                  <a:lnTo>
                    <a:pt x="620" y="395"/>
                  </a:lnTo>
                  <a:lnTo>
                    <a:pt x="591" y="403"/>
                  </a:lnTo>
                  <a:lnTo>
                    <a:pt x="568" y="410"/>
                  </a:lnTo>
                  <a:lnTo>
                    <a:pt x="547" y="418"/>
                  </a:lnTo>
                  <a:lnTo>
                    <a:pt x="531" y="426"/>
                  </a:lnTo>
                  <a:lnTo>
                    <a:pt x="520" y="433"/>
                  </a:lnTo>
                  <a:lnTo>
                    <a:pt x="562" y="441"/>
                  </a:lnTo>
                  <a:lnTo>
                    <a:pt x="608" y="455"/>
                  </a:lnTo>
                  <a:lnTo>
                    <a:pt x="631" y="464"/>
                  </a:lnTo>
                  <a:lnTo>
                    <a:pt x="652" y="474"/>
                  </a:lnTo>
                  <a:lnTo>
                    <a:pt x="675" y="483"/>
                  </a:lnTo>
                  <a:lnTo>
                    <a:pt x="695" y="495"/>
                  </a:lnTo>
                  <a:lnTo>
                    <a:pt x="716" y="508"/>
                  </a:lnTo>
                  <a:lnTo>
                    <a:pt x="733" y="522"/>
                  </a:lnTo>
                  <a:lnTo>
                    <a:pt x="748" y="537"/>
                  </a:lnTo>
                  <a:lnTo>
                    <a:pt x="764" y="554"/>
                  </a:lnTo>
                  <a:lnTo>
                    <a:pt x="773" y="572"/>
                  </a:lnTo>
                  <a:lnTo>
                    <a:pt x="783" y="591"/>
                  </a:lnTo>
                  <a:lnTo>
                    <a:pt x="789" y="610"/>
                  </a:lnTo>
                  <a:lnTo>
                    <a:pt x="791" y="631"/>
                  </a:lnTo>
                  <a:lnTo>
                    <a:pt x="789" y="648"/>
                  </a:lnTo>
                  <a:lnTo>
                    <a:pt x="785" y="666"/>
                  </a:lnTo>
                  <a:lnTo>
                    <a:pt x="779" y="679"/>
                  </a:lnTo>
                  <a:lnTo>
                    <a:pt x="771" y="693"/>
                  </a:lnTo>
                  <a:lnTo>
                    <a:pt x="762" y="704"/>
                  </a:lnTo>
                  <a:lnTo>
                    <a:pt x="750" y="714"/>
                  </a:lnTo>
                  <a:lnTo>
                    <a:pt x="739" y="719"/>
                  </a:lnTo>
                  <a:lnTo>
                    <a:pt x="723" y="725"/>
                  </a:lnTo>
                  <a:lnTo>
                    <a:pt x="710" y="727"/>
                  </a:lnTo>
                  <a:lnTo>
                    <a:pt x="693" y="727"/>
                  </a:lnTo>
                  <a:lnTo>
                    <a:pt x="677" y="725"/>
                  </a:lnTo>
                  <a:lnTo>
                    <a:pt x="660" y="721"/>
                  </a:lnTo>
                  <a:lnTo>
                    <a:pt x="643" y="714"/>
                  </a:lnTo>
                  <a:lnTo>
                    <a:pt x="626" y="702"/>
                  </a:lnTo>
                  <a:lnTo>
                    <a:pt x="608" y="689"/>
                  </a:lnTo>
                  <a:lnTo>
                    <a:pt x="591" y="673"/>
                  </a:lnTo>
                  <a:lnTo>
                    <a:pt x="572" y="654"/>
                  </a:lnTo>
                  <a:lnTo>
                    <a:pt x="553" y="635"/>
                  </a:lnTo>
                  <a:lnTo>
                    <a:pt x="531" y="618"/>
                  </a:lnTo>
                  <a:lnTo>
                    <a:pt x="508" y="600"/>
                  </a:lnTo>
                  <a:lnTo>
                    <a:pt x="485" y="583"/>
                  </a:lnTo>
                  <a:lnTo>
                    <a:pt x="462" y="568"/>
                  </a:lnTo>
                  <a:lnTo>
                    <a:pt x="439" y="554"/>
                  </a:lnTo>
                  <a:lnTo>
                    <a:pt x="414" y="541"/>
                  </a:lnTo>
                  <a:lnTo>
                    <a:pt x="387" y="529"/>
                  </a:lnTo>
                  <a:lnTo>
                    <a:pt x="361" y="520"/>
                  </a:lnTo>
                  <a:lnTo>
                    <a:pt x="334" y="510"/>
                  </a:lnTo>
                  <a:lnTo>
                    <a:pt x="307" y="503"/>
                  </a:lnTo>
                  <a:lnTo>
                    <a:pt x="278" y="497"/>
                  </a:lnTo>
                  <a:lnTo>
                    <a:pt x="249" y="491"/>
                  </a:lnTo>
                  <a:lnTo>
                    <a:pt x="220" y="489"/>
                  </a:lnTo>
                  <a:lnTo>
                    <a:pt x="192" y="489"/>
                  </a:lnTo>
                  <a:lnTo>
                    <a:pt x="161" y="489"/>
                  </a:lnTo>
                  <a:lnTo>
                    <a:pt x="132" y="493"/>
                  </a:lnTo>
                  <a:lnTo>
                    <a:pt x="103" y="499"/>
                  </a:lnTo>
                  <a:lnTo>
                    <a:pt x="78" y="504"/>
                  </a:lnTo>
                  <a:lnTo>
                    <a:pt x="53" y="514"/>
                  </a:lnTo>
                  <a:lnTo>
                    <a:pt x="32" y="524"/>
                  </a:lnTo>
                  <a:lnTo>
                    <a:pt x="13" y="535"/>
                  </a:lnTo>
                  <a:lnTo>
                    <a:pt x="0" y="547"/>
                  </a:lnTo>
                  <a:lnTo>
                    <a:pt x="34" y="550"/>
                  </a:lnTo>
                  <a:lnTo>
                    <a:pt x="67" y="558"/>
                  </a:lnTo>
                  <a:lnTo>
                    <a:pt x="98" y="570"/>
                  </a:lnTo>
                  <a:lnTo>
                    <a:pt x="128" y="581"/>
                  </a:lnTo>
                  <a:lnTo>
                    <a:pt x="157" y="597"/>
                  </a:lnTo>
                  <a:lnTo>
                    <a:pt x="184" y="616"/>
                  </a:lnTo>
                  <a:lnTo>
                    <a:pt x="211" y="637"/>
                  </a:lnTo>
                  <a:lnTo>
                    <a:pt x="236" y="660"/>
                  </a:lnTo>
                  <a:lnTo>
                    <a:pt x="261" y="687"/>
                  </a:lnTo>
                  <a:lnTo>
                    <a:pt x="284" y="718"/>
                  </a:lnTo>
                  <a:lnTo>
                    <a:pt x="307" y="750"/>
                  </a:lnTo>
                  <a:lnTo>
                    <a:pt x="330" y="785"/>
                  </a:lnTo>
                  <a:lnTo>
                    <a:pt x="353" y="825"/>
                  </a:lnTo>
                  <a:lnTo>
                    <a:pt x="374" y="867"/>
                  </a:lnTo>
                  <a:lnTo>
                    <a:pt x="397" y="913"/>
                  </a:lnTo>
                  <a:lnTo>
                    <a:pt x="418" y="961"/>
                  </a:lnTo>
                  <a:lnTo>
                    <a:pt x="432" y="990"/>
                  </a:lnTo>
                  <a:lnTo>
                    <a:pt x="445" y="1019"/>
                  </a:lnTo>
                  <a:lnTo>
                    <a:pt x="460" y="1046"/>
                  </a:lnTo>
                  <a:lnTo>
                    <a:pt x="476" y="1073"/>
                  </a:lnTo>
                  <a:lnTo>
                    <a:pt x="493" y="1100"/>
                  </a:lnTo>
                  <a:lnTo>
                    <a:pt x="512" y="1124"/>
                  </a:lnTo>
                  <a:lnTo>
                    <a:pt x="531" y="1148"/>
                  </a:lnTo>
                  <a:lnTo>
                    <a:pt x="554" y="1169"/>
                  </a:lnTo>
                  <a:lnTo>
                    <a:pt x="578" y="1190"/>
                  </a:lnTo>
                  <a:lnTo>
                    <a:pt x="604" y="1207"/>
                  </a:lnTo>
                  <a:lnTo>
                    <a:pt x="633" y="1222"/>
                  </a:lnTo>
                  <a:lnTo>
                    <a:pt x="664" y="1236"/>
                  </a:lnTo>
                  <a:lnTo>
                    <a:pt x="698" y="1247"/>
                  </a:lnTo>
                  <a:lnTo>
                    <a:pt x="735" y="1255"/>
                  </a:lnTo>
                  <a:lnTo>
                    <a:pt x="775" y="1261"/>
                  </a:lnTo>
                  <a:lnTo>
                    <a:pt x="818" y="1263"/>
                  </a:lnTo>
                  <a:lnTo>
                    <a:pt x="860" y="1263"/>
                  </a:lnTo>
                  <a:lnTo>
                    <a:pt x="906" y="1257"/>
                  </a:lnTo>
                  <a:lnTo>
                    <a:pt x="954" y="1253"/>
                  </a:lnTo>
                  <a:lnTo>
                    <a:pt x="1000" y="1249"/>
                  </a:lnTo>
                  <a:lnTo>
                    <a:pt x="1025" y="1249"/>
                  </a:lnTo>
                  <a:lnTo>
                    <a:pt x="1048" y="1251"/>
                  </a:lnTo>
                  <a:lnTo>
                    <a:pt x="1071" y="1253"/>
                  </a:lnTo>
                  <a:lnTo>
                    <a:pt x="1092" y="1257"/>
                  </a:lnTo>
                  <a:lnTo>
                    <a:pt x="1113" y="1265"/>
                  </a:lnTo>
                  <a:lnTo>
                    <a:pt x="1134" y="1274"/>
                  </a:lnTo>
                  <a:lnTo>
                    <a:pt x="1154" y="1286"/>
                  </a:lnTo>
                  <a:lnTo>
                    <a:pt x="1171" y="1299"/>
                  </a:lnTo>
                  <a:lnTo>
                    <a:pt x="1184" y="1316"/>
                  </a:lnTo>
                  <a:lnTo>
                    <a:pt x="1198" y="1332"/>
                  </a:lnTo>
                  <a:lnTo>
                    <a:pt x="1207" y="1349"/>
                  </a:lnTo>
                  <a:lnTo>
                    <a:pt x="1215" y="1366"/>
                  </a:lnTo>
                  <a:lnTo>
                    <a:pt x="1223" y="1384"/>
                  </a:lnTo>
                  <a:lnTo>
                    <a:pt x="1228" y="1401"/>
                  </a:lnTo>
                  <a:lnTo>
                    <a:pt x="1232" y="1418"/>
                  </a:lnTo>
                  <a:lnTo>
                    <a:pt x="1236" y="1435"/>
                  </a:lnTo>
                  <a:lnTo>
                    <a:pt x="1242" y="1472"/>
                  </a:lnTo>
                  <a:lnTo>
                    <a:pt x="1248" y="1508"/>
                  </a:lnTo>
                  <a:lnTo>
                    <a:pt x="1250" y="1526"/>
                  </a:lnTo>
                  <a:lnTo>
                    <a:pt x="1255" y="1543"/>
                  </a:lnTo>
                  <a:lnTo>
                    <a:pt x="1259" y="1560"/>
                  </a:lnTo>
                  <a:lnTo>
                    <a:pt x="1267" y="1578"/>
                  </a:lnTo>
                  <a:lnTo>
                    <a:pt x="1276" y="1597"/>
                  </a:lnTo>
                  <a:lnTo>
                    <a:pt x="1288" y="1616"/>
                  </a:lnTo>
                  <a:lnTo>
                    <a:pt x="1299" y="1633"/>
                  </a:lnTo>
                  <a:lnTo>
                    <a:pt x="1313" y="1649"/>
                  </a:lnTo>
                  <a:lnTo>
                    <a:pt x="1328" y="1664"/>
                  </a:lnTo>
                  <a:lnTo>
                    <a:pt x="1346" y="1677"/>
                  </a:lnTo>
                  <a:lnTo>
                    <a:pt x="1365" y="1691"/>
                  </a:lnTo>
                  <a:lnTo>
                    <a:pt x="1386" y="1702"/>
                  </a:lnTo>
                  <a:lnTo>
                    <a:pt x="1407" y="1712"/>
                  </a:lnTo>
                  <a:lnTo>
                    <a:pt x="1432" y="1721"/>
                  </a:lnTo>
                  <a:lnTo>
                    <a:pt x="1457" y="1729"/>
                  </a:lnTo>
                  <a:lnTo>
                    <a:pt x="1486" y="1737"/>
                  </a:lnTo>
                  <a:lnTo>
                    <a:pt x="1514" y="1743"/>
                  </a:lnTo>
                  <a:lnTo>
                    <a:pt x="1547" y="1746"/>
                  </a:lnTo>
                  <a:lnTo>
                    <a:pt x="1580" y="1750"/>
                  </a:lnTo>
                  <a:lnTo>
                    <a:pt x="1616" y="1754"/>
                  </a:lnTo>
                  <a:lnTo>
                    <a:pt x="1601" y="1766"/>
                  </a:lnTo>
                  <a:lnTo>
                    <a:pt x="1584" y="1777"/>
                  </a:lnTo>
                  <a:lnTo>
                    <a:pt x="1564" y="1787"/>
                  </a:lnTo>
                  <a:lnTo>
                    <a:pt x="1545" y="1794"/>
                  </a:lnTo>
                  <a:lnTo>
                    <a:pt x="1524" y="1802"/>
                  </a:lnTo>
                  <a:lnTo>
                    <a:pt x="1503" y="1808"/>
                  </a:lnTo>
                  <a:lnTo>
                    <a:pt x="1480" y="1814"/>
                  </a:lnTo>
                  <a:lnTo>
                    <a:pt x="1457" y="1817"/>
                  </a:lnTo>
                  <a:lnTo>
                    <a:pt x="1434" y="1821"/>
                  </a:lnTo>
                  <a:lnTo>
                    <a:pt x="1409" y="1823"/>
                  </a:lnTo>
                  <a:lnTo>
                    <a:pt x="1384" y="1823"/>
                  </a:lnTo>
                  <a:lnTo>
                    <a:pt x="1359" y="1823"/>
                  </a:lnTo>
                  <a:lnTo>
                    <a:pt x="1309" y="1821"/>
                  </a:lnTo>
                  <a:lnTo>
                    <a:pt x="1257" y="1816"/>
                  </a:lnTo>
                  <a:lnTo>
                    <a:pt x="1207" y="1806"/>
                  </a:lnTo>
                  <a:lnTo>
                    <a:pt x="1157" y="1793"/>
                  </a:lnTo>
                  <a:lnTo>
                    <a:pt x="1109" y="1777"/>
                  </a:lnTo>
                  <a:lnTo>
                    <a:pt x="1063" y="1760"/>
                  </a:lnTo>
                  <a:lnTo>
                    <a:pt x="1021" y="1739"/>
                  </a:lnTo>
                  <a:lnTo>
                    <a:pt x="983" y="1718"/>
                  </a:lnTo>
                  <a:lnTo>
                    <a:pt x="965" y="1706"/>
                  </a:lnTo>
                  <a:lnTo>
                    <a:pt x="950" y="1693"/>
                  </a:lnTo>
                  <a:lnTo>
                    <a:pt x="935" y="1679"/>
                  </a:lnTo>
                  <a:lnTo>
                    <a:pt x="921" y="1668"/>
                  </a:lnTo>
                  <a:lnTo>
                    <a:pt x="923" y="1700"/>
                  </a:lnTo>
                  <a:lnTo>
                    <a:pt x="927" y="1733"/>
                  </a:lnTo>
                  <a:lnTo>
                    <a:pt x="933" y="1766"/>
                  </a:lnTo>
                  <a:lnTo>
                    <a:pt x="940" y="1798"/>
                  </a:lnTo>
                  <a:lnTo>
                    <a:pt x="948" y="1829"/>
                  </a:lnTo>
                  <a:lnTo>
                    <a:pt x="960" y="1860"/>
                  </a:lnTo>
                  <a:lnTo>
                    <a:pt x="971" y="1890"/>
                  </a:lnTo>
                  <a:lnTo>
                    <a:pt x="985" y="1919"/>
                  </a:lnTo>
                  <a:lnTo>
                    <a:pt x="998" y="1948"/>
                  </a:lnTo>
                  <a:lnTo>
                    <a:pt x="1015" y="1975"/>
                  </a:lnTo>
                  <a:lnTo>
                    <a:pt x="1033" y="2002"/>
                  </a:lnTo>
                  <a:lnTo>
                    <a:pt x="1052" y="2027"/>
                  </a:lnTo>
                  <a:lnTo>
                    <a:pt x="1073" y="2052"/>
                  </a:lnTo>
                  <a:lnTo>
                    <a:pt x="1096" y="2075"/>
                  </a:lnTo>
                  <a:lnTo>
                    <a:pt x="1121" y="2096"/>
                  </a:lnTo>
                  <a:lnTo>
                    <a:pt x="1146" y="2117"/>
                  </a:lnTo>
                  <a:lnTo>
                    <a:pt x="1173" y="2136"/>
                  </a:lnTo>
                  <a:lnTo>
                    <a:pt x="1202" y="2153"/>
                  </a:lnTo>
                  <a:lnTo>
                    <a:pt x="1232" y="2169"/>
                  </a:lnTo>
                  <a:lnTo>
                    <a:pt x="1265" y="2182"/>
                  </a:lnTo>
                  <a:lnTo>
                    <a:pt x="1298" y="2196"/>
                  </a:lnTo>
                  <a:lnTo>
                    <a:pt x="1334" y="2205"/>
                  </a:lnTo>
                  <a:lnTo>
                    <a:pt x="1370" y="2215"/>
                  </a:lnTo>
                  <a:lnTo>
                    <a:pt x="1409" y="2221"/>
                  </a:lnTo>
                  <a:lnTo>
                    <a:pt x="1447" y="2224"/>
                  </a:lnTo>
                  <a:lnTo>
                    <a:pt x="1490" y="2226"/>
                  </a:lnTo>
                  <a:lnTo>
                    <a:pt x="1534" y="2226"/>
                  </a:lnTo>
                  <a:lnTo>
                    <a:pt x="1578" y="2224"/>
                  </a:lnTo>
                  <a:lnTo>
                    <a:pt x="1624" y="2219"/>
                  </a:lnTo>
                  <a:lnTo>
                    <a:pt x="1672" y="2213"/>
                  </a:lnTo>
                  <a:lnTo>
                    <a:pt x="1722" y="2201"/>
                  </a:lnTo>
                  <a:lnTo>
                    <a:pt x="1772" y="2190"/>
                  </a:lnTo>
                  <a:lnTo>
                    <a:pt x="1808" y="2182"/>
                  </a:lnTo>
                  <a:lnTo>
                    <a:pt x="1839" y="2178"/>
                  </a:lnTo>
                  <a:lnTo>
                    <a:pt x="1854" y="2178"/>
                  </a:lnTo>
                  <a:lnTo>
                    <a:pt x="1870" y="2180"/>
                  </a:lnTo>
                  <a:lnTo>
                    <a:pt x="1883" y="2182"/>
                  </a:lnTo>
                  <a:lnTo>
                    <a:pt x="1897" y="2186"/>
                  </a:lnTo>
                  <a:lnTo>
                    <a:pt x="1908" y="2192"/>
                  </a:lnTo>
                  <a:lnTo>
                    <a:pt x="1920" y="2199"/>
                  </a:lnTo>
                  <a:lnTo>
                    <a:pt x="1931" y="2207"/>
                  </a:lnTo>
                  <a:lnTo>
                    <a:pt x="1941" y="2217"/>
                  </a:lnTo>
                  <a:lnTo>
                    <a:pt x="1950" y="2228"/>
                  </a:lnTo>
                  <a:lnTo>
                    <a:pt x="1960" y="2244"/>
                  </a:lnTo>
                  <a:lnTo>
                    <a:pt x="1968" y="2259"/>
                  </a:lnTo>
                  <a:lnTo>
                    <a:pt x="1975" y="2276"/>
                  </a:lnTo>
                  <a:lnTo>
                    <a:pt x="1985" y="2299"/>
                  </a:lnTo>
                  <a:lnTo>
                    <a:pt x="1996" y="2320"/>
                  </a:lnTo>
                  <a:lnTo>
                    <a:pt x="2010" y="2340"/>
                  </a:lnTo>
                  <a:lnTo>
                    <a:pt x="2025" y="2357"/>
                  </a:lnTo>
                  <a:lnTo>
                    <a:pt x="2041" y="2370"/>
                  </a:lnTo>
                  <a:lnTo>
                    <a:pt x="2058" y="2384"/>
                  </a:lnTo>
                  <a:lnTo>
                    <a:pt x="2075" y="2393"/>
                  </a:lnTo>
                  <a:lnTo>
                    <a:pt x="2094" y="2403"/>
                  </a:lnTo>
                  <a:lnTo>
                    <a:pt x="2114" y="2409"/>
                  </a:lnTo>
                  <a:lnTo>
                    <a:pt x="2133" y="2414"/>
                  </a:lnTo>
                  <a:lnTo>
                    <a:pt x="2154" y="2418"/>
                  </a:lnTo>
                  <a:lnTo>
                    <a:pt x="2175" y="2420"/>
                  </a:lnTo>
                  <a:lnTo>
                    <a:pt x="2196" y="2420"/>
                  </a:lnTo>
                  <a:lnTo>
                    <a:pt x="2217" y="2420"/>
                  </a:lnTo>
                  <a:lnTo>
                    <a:pt x="2238" y="2420"/>
                  </a:lnTo>
                  <a:lnTo>
                    <a:pt x="2259" y="2418"/>
                  </a:lnTo>
                  <a:lnTo>
                    <a:pt x="2307" y="2413"/>
                  </a:lnTo>
                  <a:lnTo>
                    <a:pt x="2354" y="2409"/>
                  </a:lnTo>
                  <a:lnTo>
                    <a:pt x="2396" y="2409"/>
                  </a:lnTo>
                  <a:lnTo>
                    <a:pt x="2438" y="2411"/>
                  </a:lnTo>
                  <a:lnTo>
                    <a:pt x="2476" y="2413"/>
                  </a:lnTo>
                  <a:lnTo>
                    <a:pt x="2515" y="2418"/>
                  </a:lnTo>
                  <a:lnTo>
                    <a:pt x="2549" y="2428"/>
                  </a:lnTo>
                  <a:lnTo>
                    <a:pt x="2584" y="2438"/>
                  </a:lnTo>
                  <a:lnTo>
                    <a:pt x="2618" y="2451"/>
                  </a:lnTo>
                  <a:lnTo>
                    <a:pt x="2649" y="2466"/>
                  </a:lnTo>
                  <a:lnTo>
                    <a:pt x="2680" y="2485"/>
                  </a:lnTo>
                  <a:lnTo>
                    <a:pt x="2711" y="2505"/>
                  </a:lnTo>
                  <a:lnTo>
                    <a:pt x="2739" y="2530"/>
                  </a:lnTo>
                  <a:lnTo>
                    <a:pt x="2768" y="2555"/>
                  </a:lnTo>
                  <a:lnTo>
                    <a:pt x="2797" y="2585"/>
                  </a:lnTo>
                  <a:lnTo>
                    <a:pt x="2826" y="2616"/>
                  </a:lnTo>
                  <a:lnTo>
                    <a:pt x="2828" y="2589"/>
                  </a:lnTo>
                  <a:lnTo>
                    <a:pt x="2830" y="2562"/>
                  </a:lnTo>
                  <a:lnTo>
                    <a:pt x="2828" y="2537"/>
                  </a:lnTo>
                  <a:lnTo>
                    <a:pt x="2828" y="2510"/>
                  </a:lnTo>
                  <a:lnTo>
                    <a:pt x="2824" y="2487"/>
                  </a:lnTo>
                  <a:lnTo>
                    <a:pt x="2820" y="2462"/>
                  </a:lnTo>
                  <a:lnTo>
                    <a:pt x="2816" y="2439"/>
                  </a:lnTo>
                  <a:lnTo>
                    <a:pt x="2809" y="2416"/>
                  </a:lnTo>
                  <a:lnTo>
                    <a:pt x="2803" y="2395"/>
                  </a:lnTo>
                  <a:lnTo>
                    <a:pt x="2795" y="2374"/>
                  </a:lnTo>
                  <a:lnTo>
                    <a:pt x="2786" y="2353"/>
                  </a:lnTo>
                  <a:lnTo>
                    <a:pt x="2776" y="2334"/>
                  </a:lnTo>
                  <a:lnTo>
                    <a:pt x="2755" y="2295"/>
                  </a:lnTo>
                  <a:lnTo>
                    <a:pt x="2732" y="2261"/>
                  </a:lnTo>
                  <a:lnTo>
                    <a:pt x="2707" y="2226"/>
                  </a:lnTo>
                  <a:lnTo>
                    <a:pt x="2680" y="2198"/>
                  </a:lnTo>
                  <a:lnTo>
                    <a:pt x="2651" y="2169"/>
                  </a:lnTo>
                  <a:lnTo>
                    <a:pt x="2622" y="2144"/>
                  </a:lnTo>
                  <a:lnTo>
                    <a:pt x="2594" y="2119"/>
                  </a:lnTo>
                  <a:lnTo>
                    <a:pt x="2567" y="2098"/>
                  </a:lnTo>
                  <a:lnTo>
                    <a:pt x="2540" y="2080"/>
                  </a:lnTo>
                  <a:lnTo>
                    <a:pt x="2513" y="2063"/>
                  </a:lnTo>
                  <a:lnTo>
                    <a:pt x="2490" y="2048"/>
                  </a:lnTo>
                  <a:lnTo>
                    <a:pt x="2471" y="2032"/>
                  </a:lnTo>
                  <a:lnTo>
                    <a:pt x="2453" y="2019"/>
                  </a:lnTo>
                  <a:lnTo>
                    <a:pt x="2438" y="2004"/>
                  </a:lnTo>
                  <a:lnTo>
                    <a:pt x="2425" y="1988"/>
                  </a:lnTo>
                  <a:lnTo>
                    <a:pt x="2413" y="1973"/>
                  </a:lnTo>
                  <a:lnTo>
                    <a:pt x="2403" y="1960"/>
                  </a:lnTo>
                  <a:lnTo>
                    <a:pt x="2396" y="1944"/>
                  </a:lnTo>
                  <a:lnTo>
                    <a:pt x="2390" y="1931"/>
                  </a:lnTo>
                  <a:lnTo>
                    <a:pt x="2384" y="1915"/>
                  </a:lnTo>
                  <a:lnTo>
                    <a:pt x="2380" y="1902"/>
                  </a:lnTo>
                  <a:lnTo>
                    <a:pt x="2377" y="1888"/>
                  </a:lnTo>
                  <a:lnTo>
                    <a:pt x="2375" y="1862"/>
                  </a:lnTo>
                  <a:lnTo>
                    <a:pt x="2373" y="1837"/>
                  </a:lnTo>
                  <a:lnTo>
                    <a:pt x="2390" y="1856"/>
                  </a:lnTo>
                  <a:lnTo>
                    <a:pt x="2407" y="1873"/>
                  </a:lnTo>
                  <a:lnTo>
                    <a:pt x="2426" y="1890"/>
                  </a:lnTo>
                  <a:lnTo>
                    <a:pt x="2446" y="1906"/>
                  </a:lnTo>
                  <a:lnTo>
                    <a:pt x="2467" y="1919"/>
                  </a:lnTo>
                  <a:lnTo>
                    <a:pt x="2486" y="1931"/>
                  </a:lnTo>
                  <a:lnTo>
                    <a:pt x="2507" y="1942"/>
                  </a:lnTo>
                  <a:lnTo>
                    <a:pt x="2528" y="1954"/>
                  </a:lnTo>
                  <a:lnTo>
                    <a:pt x="2549" y="1963"/>
                  </a:lnTo>
                  <a:lnTo>
                    <a:pt x="2572" y="1971"/>
                  </a:lnTo>
                  <a:lnTo>
                    <a:pt x="2594" y="1979"/>
                  </a:lnTo>
                  <a:lnTo>
                    <a:pt x="2617" y="1986"/>
                  </a:lnTo>
                  <a:lnTo>
                    <a:pt x="2663" y="1996"/>
                  </a:lnTo>
                  <a:lnTo>
                    <a:pt x="2709" y="2004"/>
                  </a:lnTo>
                  <a:lnTo>
                    <a:pt x="2747" y="2009"/>
                  </a:lnTo>
                  <a:lnTo>
                    <a:pt x="2786" y="2017"/>
                  </a:lnTo>
                  <a:lnTo>
                    <a:pt x="2822" y="2025"/>
                  </a:lnTo>
                  <a:lnTo>
                    <a:pt x="2858" y="2032"/>
                  </a:lnTo>
                  <a:lnTo>
                    <a:pt x="2891" y="2042"/>
                  </a:lnTo>
                  <a:lnTo>
                    <a:pt x="2924" y="2052"/>
                  </a:lnTo>
                  <a:lnTo>
                    <a:pt x="2954" y="2063"/>
                  </a:lnTo>
                  <a:lnTo>
                    <a:pt x="2983" y="2075"/>
                  </a:lnTo>
                  <a:lnTo>
                    <a:pt x="3012" y="2088"/>
                  </a:lnTo>
                  <a:lnTo>
                    <a:pt x="3037" y="2102"/>
                  </a:lnTo>
                  <a:lnTo>
                    <a:pt x="3062" y="2117"/>
                  </a:lnTo>
                  <a:lnTo>
                    <a:pt x="3085" y="2134"/>
                  </a:lnTo>
                  <a:lnTo>
                    <a:pt x="3106" y="2151"/>
                  </a:lnTo>
                  <a:lnTo>
                    <a:pt x="3125" y="2169"/>
                  </a:lnTo>
                  <a:lnTo>
                    <a:pt x="3143" y="2188"/>
                  </a:lnTo>
                  <a:lnTo>
                    <a:pt x="3160" y="2209"/>
                  </a:lnTo>
                  <a:lnTo>
                    <a:pt x="3160" y="2180"/>
                  </a:lnTo>
                  <a:lnTo>
                    <a:pt x="3160" y="2151"/>
                  </a:lnTo>
                  <a:lnTo>
                    <a:pt x="3156" y="2125"/>
                  </a:lnTo>
                  <a:lnTo>
                    <a:pt x="3152" y="2100"/>
                  </a:lnTo>
                  <a:lnTo>
                    <a:pt x="3146" y="2075"/>
                  </a:lnTo>
                  <a:lnTo>
                    <a:pt x="3139" y="2052"/>
                  </a:lnTo>
                  <a:lnTo>
                    <a:pt x="3129" y="2029"/>
                  </a:lnTo>
                  <a:lnTo>
                    <a:pt x="3120" y="2008"/>
                  </a:lnTo>
                  <a:lnTo>
                    <a:pt x="3106" y="1988"/>
                  </a:lnTo>
                  <a:lnTo>
                    <a:pt x="3095" y="1969"/>
                  </a:lnTo>
                  <a:lnTo>
                    <a:pt x="3081" y="1950"/>
                  </a:lnTo>
                  <a:lnTo>
                    <a:pt x="3066" y="1933"/>
                  </a:lnTo>
                  <a:lnTo>
                    <a:pt x="3035" y="1900"/>
                  </a:lnTo>
                  <a:lnTo>
                    <a:pt x="3004" y="1871"/>
                  </a:lnTo>
                  <a:lnTo>
                    <a:pt x="2937" y="1817"/>
                  </a:lnTo>
                  <a:lnTo>
                    <a:pt x="2876" y="1769"/>
                  </a:lnTo>
                  <a:lnTo>
                    <a:pt x="2849" y="1746"/>
                  </a:lnTo>
                  <a:lnTo>
                    <a:pt x="2828" y="1721"/>
                  </a:lnTo>
                  <a:lnTo>
                    <a:pt x="2818" y="1710"/>
                  </a:lnTo>
                  <a:lnTo>
                    <a:pt x="2810" y="1698"/>
                  </a:lnTo>
                  <a:lnTo>
                    <a:pt x="2803" y="1685"/>
                  </a:lnTo>
                  <a:lnTo>
                    <a:pt x="2799" y="1673"/>
                  </a:lnTo>
                  <a:lnTo>
                    <a:pt x="2837" y="1698"/>
                  </a:lnTo>
                  <a:lnTo>
                    <a:pt x="2876" y="1718"/>
                  </a:lnTo>
                  <a:lnTo>
                    <a:pt x="2910" y="1735"/>
                  </a:lnTo>
                  <a:lnTo>
                    <a:pt x="2947" y="1746"/>
                  </a:lnTo>
                  <a:lnTo>
                    <a:pt x="2983" y="1756"/>
                  </a:lnTo>
                  <a:lnTo>
                    <a:pt x="3020" y="1760"/>
                  </a:lnTo>
                  <a:lnTo>
                    <a:pt x="3058" y="1762"/>
                  </a:lnTo>
                  <a:lnTo>
                    <a:pt x="3098" y="1760"/>
                  </a:lnTo>
                  <a:lnTo>
                    <a:pt x="3125" y="1758"/>
                  </a:lnTo>
                  <a:lnTo>
                    <a:pt x="3156" y="1752"/>
                  </a:lnTo>
                  <a:lnTo>
                    <a:pt x="3185" y="1746"/>
                  </a:lnTo>
                  <a:lnTo>
                    <a:pt x="3216" y="1739"/>
                  </a:lnTo>
                  <a:lnTo>
                    <a:pt x="3244" y="1733"/>
                  </a:lnTo>
                  <a:lnTo>
                    <a:pt x="3275" y="1727"/>
                  </a:lnTo>
                  <a:lnTo>
                    <a:pt x="3306" y="1723"/>
                  </a:lnTo>
                  <a:lnTo>
                    <a:pt x="3337" y="1721"/>
                  </a:lnTo>
                  <a:lnTo>
                    <a:pt x="3367" y="1721"/>
                  </a:lnTo>
                  <a:lnTo>
                    <a:pt x="3396" y="1725"/>
                  </a:lnTo>
                  <a:lnTo>
                    <a:pt x="3411" y="1729"/>
                  </a:lnTo>
                  <a:lnTo>
                    <a:pt x="3427" y="1735"/>
                  </a:lnTo>
                  <a:lnTo>
                    <a:pt x="3440" y="1741"/>
                  </a:lnTo>
                  <a:lnTo>
                    <a:pt x="3456" y="1746"/>
                  </a:lnTo>
                  <a:lnTo>
                    <a:pt x="3469" y="1756"/>
                  </a:lnTo>
                  <a:lnTo>
                    <a:pt x="3484" y="1766"/>
                  </a:lnTo>
                  <a:lnTo>
                    <a:pt x="3498" y="1777"/>
                  </a:lnTo>
                  <a:lnTo>
                    <a:pt x="3511" y="1791"/>
                  </a:lnTo>
                  <a:lnTo>
                    <a:pt x="3525" y="1806"/>
                  </a:lnTo>
                  <a:lnTo>
                    <a:pt x="3538" y="1823"/>
                  </a:lnTo>
                  <a:lnTo>
                    <a:pt x="3552" y="1840"/>
                  </a:lnTo>
                  <a:lnTo>
                    <a:pt x="3563" y="1862"/>
                  </a:lnTo>
                  <a:lnTo>
                    <a:pt x="3596" y="1842"/>
                  </a:lnTo>
                  <a:lnTo>
                    <a:pt x="3630" y="1827"/>
                  </a:lnTo>
                  <a:lnTo>
                    <a:pt x="3665" y="1814"/>
                  </a:lnTo>
                  <a:lnTo>
                    <a:pt x="3699" y="1804"/>
                  </a:lnTo>
                  <a:lnTo>
                    <a:pt x="3736" y="1798"/>
                  </a:lnTo>
                  <a:lnTo>
                    <a:pt x="3772" y="1794"/>
                  </a:lnTo>
                  <a:lnTo>
                    <a:pt x="3809" y="1794"/>
                  </a:lnTo>
                  <a:lnTo>
                    <a:pt x="3843" y="1796"/>
                  </a:lnTo>
                  <a:lnTo>
                    <a:pt x="3880" y="1800"/>
                  </a:lnTo>
                  <a:lnTo>
                    <a:pt x="3916" y="1808"/>
                  </a:lnTo>
                  <a:lnTo>
                    <a:pt x="3951" y="1816"/>
                  </a:lnTo>
                  <a:lnTo>
                    <a:pt x="3986" y="1827"/>
                  </a:lnTo>
                  <a:lnTo>
                    <a:pt x="4018" y="1839"/>
                  </a:lnTo>
                  <a:lnTo>
                    <a:pt x="4051" y="1854"/>
                  </a:lnTo>
                  <a:lnTo>
                    <a:pt x="4080" y="1869"/>
                  </a:lnTo>
                  <a:lnTo>
                    <a:pt x="4110" y="1887"/>
                  </a:lnTo>
                  <a:close/>
                  <a:moveTo>
                    <a:pt x="2246" y="1449"/>
                  </a:moveTo>
                  <a:lnTo>
                    <a:pt x="1862" y="1449"/>
                  </a:lnTo>
                  <a:lnTo>
                    <a:pt x="1862" y="1063"/>
                  </a:lnTo>
                  <a:lnTo>
                    <a:pt x="2246" y="1063"/>
                  </a:lnTo>
                  <a:lnTo>
                    <a:pt x="2246" y="14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135057778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DDF3F3-A3C5-4172-939A-5EBA342818FA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04132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9"/>
          <p:cNvSpPr>
            <a:spLocks noGrp="1"/>
          </p:cNvSpPr>
          <p:nvPr>
            <p:ph type="pic" sz="quarter" idx="13" hasCustomPrompt="1"/>
          </p:nvPr>
        </p:nvSpPr>
        <p:spPr bwMode="gray">
          <a:xfrm>
            <a:off x="338667" y="254000"/>
            <a:ext cx="11514667" cy="5905500"/>
          </a:xfrm>
          <a:solidFill>
            <a:schemeClr val="tx1">
              <a:lumMod val="50000"/>
              <a:lumOff val="50000"/>
            </a:schemeClr>
          </a:solidFill>
        </p:spPr>
        <p:txBody>
          <a:bodyPr anchor="ctr"/>
          <a:lstStyle>
            <a:lvl1pPr algn="ctr">
              <a:defRPr b="0" i="0">
                <a:latin typeface="Gotham-Bold"/>
                <a:cs typeface="Gotham-Bold"/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0" name="Title Placeholder 1"/>
          <p:cNvSpPr>
            <a:spLocks noGrp="1"/>
          </p:cNvSpPr>
          <p:nvPr>
            <p:ph type="ctrTitle" hasCustomPrompt="1"/>
          </p:nvPr>
        </p:nvSpPr>
        <p:spPr>
          <a:xfrm>
            <a:off x="914400" y="2708920"/>
            <a:ext cx="10363200" cy="1296144"/>
          </a:xfrm>
        </p:spPr>
        <p:txBody>
          <a:bodyPr anchor="ctr" anchorCtr="0"/>
          <a:lstStyle>
            <a:lvl1pPr algn="ctr">
              <a:lnSpc>
                <a:spcPct val="70000"/>
              </a:lnSpc>
              <a:defRPr sz="4800">
                <a:latin typeface="+mj-lt"/>
                <a:ea typeface="ＭＳ Ｐゴシック" charset="0"/>
                <a:cs typeface="Gotham Narrow Bold"/>
              </a:defRPr>
            </a:lvl1pPr>
          </a:lstStyle>
          <a:p>
            <a:pPr lvl="0"/>
            <a:r>
              <a:rPr lang="fi-FI" noProof="0" dirty="0" smtClean="0"/>
              <a:t>CLICK TO ADD TITLE</a:t>
            </a:r>
            <a:endParaRPr lang="fi-FI" noProof="0" dirty="0"/>
          </a:p>
        </p:txBody>
      </p:sp>
      <p:sp>
        <p:nvSpPr>
          <p:cNvPr id="43011" name="Text Placeholder 2"/>
          <p:cNvSpPr>
            <a:spLocks noGrp="1"/>
          </p:cNvSpPr>
          <p:nvPr>
            <p:ph type="subTitle" idx="1" hasCustomPrompt="1"/>
          </p:nvPr>
        </p:nvSpPr>
        <p:spPr>
          <a:xfrm>
            <a:off x="914400" y="4267200"/>
            <a:ext cx="10363200" cy="1371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ct val="0"/>
              </a:spcAft>
              <a:defRPr b="0">
                <a:latin typeface="+mj-lt"/>
                <a:ea typeface="ＭＳ Ｐゴシック" charset="0"/>
                <a:cs typeface="Gotham Narrow Bold"/>
              </a:defRPr>
            </a:lvl1pPr>
          </a:lstStyle>
          <a:p>
            <a:pPr lvl="0"/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add</a:t>
            </a:r>
            <a:r>
              <a:rPr lang="fi-FI" noProof="0" dirty="0" smtClean="0"/>
              <a:t> </a:t>
            </a:r>
            <a:r>
              <a:rPr lang="fi-FI" noProof="0" dirty="0" err="1" smtClean="0"/>
              <a:t>subtitle</a:t>
            </a:r>
            <a:endParaRPr lang="fi-FI" noProof="0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BE97484D-93BD-41AC-93A7-4B17554459B3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grpSp>
        <p:nvGrpSpPr>
          <p:cNvPr id="12" name="Ryhmä 11"/>
          <p:cNvGrpSpPr/>
          <p:nvPr userDrawn="1"/>
        </p:nvGrpSpPr>
        <p:grpSpPr bwMode="white">
          <a:xfrm>
            <a:off x="347250" y="260248"/>
            <a:ext cx="2491200" cy="2334818"/>
            <a:chOff x="1311275" y="373063"/>
            <a:chExt cx="6524625" cy="6115050"/>
          </a:xfrm>
          <a:solidFill>
            <a:schemeClr val="bg1"/>
          </a:solidFill>
        </p:grpSpPr>
        <p:sp>
          <p:nvSpPr>
            <p:cNvPr id="13" name="Rectangle 5"/>
            <p:cNvSpPr>
              <a:spLocks noChangeArrowheads="1"/>
            </p:cNvSpPr>
            <p:nvPr userDrawn="1"/>
          </p:nvSpPr>
          <p:spPr bwMode="white">
            <a:xfrm>
              <a:off x="4267200" y="5875338"/>
              <a:ext cx="609600" cy="612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Rectangle 6"/>
            <p:cNvSpPr>
              <a:spLocks noChangeArrowheads="1"/>
            </p:cNvSpPr>
            <p:nvPr userDrawn="1"/>
          </p:nvSpPr>
          <p:spPr bwMode="white">
            <a:xfrm>
              <a:off x="4267200" y="373063"/>
              <a:ext cx="609600" cy="609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/>
            <p:cNvSpPr>
              <a:spLocks noEditPoints="1"/>
            </p:cNvSpPr>
            <p:nvPr userDrawn="1"/>
          </p:nvSpPr>
          <p:spPr bwMode="white">
            <a:xfrm>
              <a:off x="1311275" y="1436688"/>
              <a:ext cx="6524625" cy="4152900"/>
            </a:xfrm>
            <a:custGeom>
              <a:avLst/>
              <a:gdLst>
                <a:gd name="T0" fmla="*/ 3947 w 4110"/>
                <a:gd name="T1" fmla="*/ 1670 h 2616"/>
                <a:gd name="T2" fmla="*/ 3459 w 4110"/>
                <a:gd name="T3" fmla="*/ 1403 h 2616"/>
                <a:gd name="T4" fmla="*/ 3294 w 4110"/>
                <a:gd name="T5" fmla="*/ 1199 h 2616"/>
                <a:gd name="T6" fmla="*/ 3062 w 4110"/>
                <a:gd name="T7" fmla="*/ 1048 h 2616"/>
                <a:gd name="T8" fmla="*/ 2897 w 4110"/>
                <a:gd name="T9" fmla="*/ 789 h 2616"/>
                <a:gd name="T10" fmla="*/ 2734 w 4110"/>
                <a:gd name="T11" fmla="*/ 314 h 2616"/>
                <a:gd name="T12" fmla="*/ 2417 w 4110"/>
                <a:gd name="T13" fmla="*/ 63 h 2616"/>
                <a:gd name="T14" fmla="*/ 2077 w 4110"/>
                <a:gd name="T15" fmla="*/ 19 h 2616"/>
                <a:gd name="T16" fmla="*/ 2204 w 4110"/>
                <a:gd name="T17" fmla="*/ 197 h 2616"/>
                <a:gd name="T18" fmla="*/ 2175 w 4110"/>
                <a:gd name="T19" fmla="*/ 357 h 2616"/>
                <a:gd name="T20" fmla="*/ 2041 w 4110"/>
                <a:gd name="T21" fmla="*/ 433 h 2616"/>
                <a:gd name="T22" fmla="*/ 1818 w 4110"/>
                <a:gd name="T23" fmla="*/ 362 h 2616"/>
                <a:gd name="T24" fmla="*/ 1518 w 4110"/>
                <a:gd name="T25" fmla="*/ 159 h 2616"/>
                <a:gd name="T26" fmla="*/ 1213 w 4110"/>
                <a:gd name="T27" fmla="*/ 130 h 2616"/>
                <a:gd name="T28" fmla="*/ 1198 w 4110"/>
                <a:gd name="T29" fmla="*/ 209 h 2616"/>
                <a:gd name="T30" fmla="*/ 1401 w 4110"/>
                <a:gd name="T31" fmla="*/ 481 h 2616"/>
                <a:gd name="T32" fmla="*/ 1555 w 4110"/>
                <a:gd name="T33" fmla="*/ 708 h 2616"/>
                <a:gd name="T34" fmla="*/ 1672 w 4110"/>
                <a:gd name="T35" fmla="*/ 796 h 2616"/>
                <a:gd name="T36" fmla="*/ 1405 w 4110"/>
                <a:gd name="T37" fmla="*/ 787 h 2616"/>
                <a:gd name="T38" fmla="*/ 1102 w 4110"/>
                <a:gd name="T39" fmla="*/ 558 h 2616"/>
                <a:gd name="T40" fmla="*/ 821 w 4110"/>
                <a:gd name="T41" fmla="*/ 395 h 2616"/>
                <a:gd name="T42" fmla="*/ 531 w 4110"/>
                <a:gd name="T43" fmla="*/ 426 h 2616"/>
                <a:gd name="T44" fmla="*/ 748 w 4110"/>
                <a:gd name="T45" fmla="*/ 537 h 2616"/>
                <a:gd name="T46" fmla="*/ 762 w 4110"/>
                <a:gd name="T47" fmla="*/ 704 h 2616"/>
                <a:gd name="T48" fmla="*/ 608 w 4110"/>
                <a:gd name="T49" fmla="*/ 689 h 2616"/>
                <a:gd name="T50" fmla="*/ 387 w 4110"/>
                <a:gd name="T51" fmla="*/ 529 h 2616"/>
                <a:gd name="T52" fmla="*/ 103 w 4110"/>
                <a:gd name="T53" fmla="*/ 499 h 2616"/>
                <a:gd name="T54" fmla="*/ 157 w 4110"/>
                <a:gd name="T55" fmla="*/ 597 h 2616"/>
                <a:gd name="T56" fmla="*/ 397 w 4110"/>
                <a:gd name="T57" fmla="*/ 913 h 2616"/>
                <a:gd name="T58" fmla="*/ 578 w 4110"/>
                <a:gd name="T59" fmla="*/ 1190 h 2616"/>
                <a:gd name="T60" fmla="*/ 954 w 4110"/>
                <a:gd name="T61" fmla="*/ 1253 h 2616"/>
                <a:gd name="T62" fmla="*/ 1184 w 4110"/>
                <a:gd name="T63" fmla="*/ 1316 h 2616"/>
                <a:gd name="T64" fmla="*/ 1250 w 4110"/>
                <a:gd name="T65" fmla="*/ 1526 h 2616"/>
                <a:gd name="T66" fmla="*/ 1365 w 4110"/>
                <a:gd name="T67" fmla="*/ 1691 h 2616"/>
                <a:gd name="T68" fmla="*/ 1601 w 4110"/>
                <a:gd name="T69" fmla="*/ 1766 h 2616"/>
                <a:gd name="T70" fmla="*/ 1384 w 4110"/>
                <a:gd name="T71" fmla="*/ 1823 h 2616"/>
                <a:gd name="T72" fmla="*/ 965 w 4110"/>
                <a:gd name="T73" fmla="*/ 1706 h 2616"/>
                <a:gd name="T74" fmla="*/ 971 w 4110"/>
                <a:gd name="T75" fmla="*/ 1890 h 2616"/>
                <a:gd name="T76" fmla="*/ 1173 w 4110"/>
                <a:gd name="T77" fmla="*/ 2136 h 2616"/>
                <a:gd name="T78" fmla="*/ 1534 w 4110"/>
                <a:gd name="T79" fmla="*/ 2226 h 2616"/>
                <a:gd name="T80" fmla="*/ 1883 w 4110"/>
                <a:gd name="T81" fmla="*/ 2182 h 2616"/>
                <a:gd name="T82" fmla="*/ 1985 w 4110"/>
                <a:gd name="T83" fmla="*/ 2299 h 2616"/>
                <a:gd name="T84" fmla="*/ 2154 w 4110"/>
                <a:gd name="T85" fmla="*/ 2418 h 2616"/>
                <a:gd name="T86" fmla="*/ 2476 w 4110"/>
                <a:gd name="T87" fmla="*/ 2413 h 2616"/>
                <a:gd name="T88" fmla="*/ 2797 w 4110"/>
                <a:gd name="T89" fmla="*/ 2585 h 2616"/>
                <a:gd name="T90" fmla="*/ 2803 w 4110"/>
                <a:gd name="T91" fmla="*/ 2395 h 2616"/>
                <a:gd name="T92" fmla="*/ 2594 w 4110"/>
                <a:gd name="T93" fmla="*/ 2119 h 2616"/>
                <a:gd name="T94" fmla="*/ 2403 w 4110"/>
                <a:gd name="T95" fmla="*/ 1960 h 2616"/>
                <a:gd name="T96" fmla="*/ 2426 w 4110"/>
                <a:gd name="T97" fmla="*/ 1890 h 2616"/>
                <a:gd name="T98" fmla="*/ 2663 w 4110"/>
                <a:gd name="T99" fmla="*/ 1996 h 2616"/>
                <a:gd name="T100" fmla="*/ 3012 w 4110"/>
                <a:gd name="T101" fmla="*/ 2088 h 2616"/>
                <a:gd name="T102" fmla="*/ 3156 w 4110"/>
                <a:gd name="T103" fmla="*/ 2125 h 2616"/>
                <a:gd name="T104" fmla="*/ 3035 w 4110"/>
                <a:gd name="T105" fmla="*/ 1900 h 2616"/>
                <a:gd name="T106" fmla="*/ 2837 w 4110"/>
                <a:gd name="T107" fmla="*/ 1698 h 2616"/>
                <a:gd name="T108" fmla="*/ 3185 w 4110"/>
                <a:gd name="T109" fmla="*/ 1746 h 2616"/>
                <a:gd name="T110" fmla="*/ 3440 w 4110"/>
                <a:gd name="T111" fmla="*/ 1741 h 2616"/>
                <a:gd name="T112" fmla="*/ 3596 w 4110"/>
                <a:gd name="T113" fmla="*/ 1842 h 2616"/>
                <a:gd name="T114" fmla="*/ 3951 w 4110"/>
                <a:gd name="T115" fmla="*/ 1816 h 2616"/>
                <a:gd name="T116" fmla="*/ 2246 w 4110"/>
                <a:gd name="T117" fmla="*/ 1449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10" h="2616">
                  <a:moveTo>
                    <a:pt x="4110" y="1887"/>
                  </a:moveTo>
                  <a:lnTo>
                    <a:pt x="4095" y="1858"/>
                  </a:lnTo>
                  <a:lnTo>
                    <a:pt x="4080" y="1829"/>
                  </a:lnTo>
                  <a:lnTo>
                    <a:pt x="4062" y="1802"/>
                  </a:lnTo>
                  <a:lnTo>
                    <a:pt x="4045" y="1777"/>
                  </a:lnTo>
                  <a:lnTo>
                    <a:pt x="4028" y="1754"/>
                  </a:lnTo>
                  <a:lnTo>
                    <a:pt x="4009" y="1731"/>
                  </a:lnTo>
                  <a:lnTo>
                    <a:pt x="3989" y="1710"/>
                  </a:lnTo>
                  <a:lnTo>
                    <a:pt x="3968" y="1689"/>
                  </a:lnTo>
                  <a:lnTo>
                    <a:pt x="3947" y="1670"/>
                  </a:lnTo>
                  <a:lnTo>
                    <a:pt x="3926" y="1652"/>
                  </a:lnTo>
                  <a:lnTo>
                    <a:pt x="3903" y="1635"/>
                  </a:lnTo>
                  <a:lnTo>
                    <a:pt x="3882" y="1618"/>
                  </a:lnTo>
                  <a:lnTo>
                    <a:pt x="3834" y="1589"/>
                  </a:lnTo>
                  <a:lnTo>
                    <a:pt x="3788" y="1560"/>
                  </a:lnTo>
                  <a:lnTo>
                    <a:pt x="3690" y="1512"/>
                  </a:lnTo>
                  <a:lnTo>
                    <a:pt x="3594" y="1468"/>
                  </a:lnTo>
                  <a:lnTo>
                    <a:pt x="3548" y="1447"/>
                  </a:lnTo>
                  <a:lnTo>
                    <a:pt x="3504" y="1426"/>
                  </a:lnTo>
                  <a:lnTo>
                    <a:pt x="3459" y="1403"/>
                  </a:lnTo>
                  <a:lnTo>
                    <a:pt x="3419" y="1378"/>
                  </a:lnTo>
                  <a:lnTo>
                    <a:pt x="3402" y="1364"/>
                  </a:lnTo>
                  <a:lnTo>
                    <a:pt x="3385" y="1351"/>
                  </a:lnTo>
                  <a:lnTo>
                    <a:pt x="3369" y="1336"/>
                  </a:lnTo>
                  <a:lnTo>
                    <a:pt x="3356" y="1318"/>
                  </a:lnTo>
                  <a:lnTo>
                    <a:pt x="3342" y="1299"/>
                  </a:lnTo>
                  <a:lnTo>
                    <a:pt x="3331" y="1282"/>
                  </a:lnTo>
                  <a:lnTo>
                    <a:pt x="3319" y="1263"/>
                  </a:lnTo>
                  <a:lnTo>
                    <a:pt x="3310" y="1242"/>
                  </a:lnTo>
                  <a:lnTo>
                    <a:pt x="3294" y="1199"/>
                  </a:lnTo>
                  <a:lnTo>
                    <a:pt x="3281" y="1157"/>
                  </a:lnTo>
                  <a:lnTo>
                    <a:pt x="3271" y="1115"/>
                  </a:lnTo>
                  <a:lnTo>
                    <a:pt x="3264" y="1073"/>
                  </a:lnTo>
                  <a:lnTo>
                    <a:pt x="3223" y="1076"/>
                  </a:lnTo>
                  <a:lnTo>
                    <a:pt x="3179" y="1076"/>
                  </a:lnTo>
                  <a:lnTo>
                    <a:pt x="3156" y="1075"/>
                  </a:lnTo>
                  <a:lnTo>
                    <a:pt x="3133" y="1071"/>
                  </a:lnTo>
                  <a:lnTo>
                    <a:pt x="3110" y="1065"/>
                  </a:lnTo>
                  <a:lnTo>
                    <a:pt x="3087" y="1057"/>
                  </a:lnTo>
                  <a:lnTo>
                    <a:pt x="3062" y="1048"/>
                  </a:lnTo>
                  <a:lnTo>
                    <a:pt x="3039" y="1034"/>
                  </a:lnTo>
                  <a:lnTo>
                    <a:pt x="3018" y="1019"/>
                  </a:lnTo>
                  <a:lnTo>
                    <a:pt x="2997" y="1000"/>
                  </a:lnTo>
                  <a:lnTo>
                    <a:pt x="2976" y="979"/>
                  </a:lnTo>
                  <a:lnTo>
                    <a:pt x="2956" y="952"/>
                  </a:lnTo>
                  <a:lnTo>
                    <a:pt x="2939" y="921"/>
                  </a:lnTo>
                  <a:lnTo>
                    <a:pt x="2924" y="886"/>
                  </a:lnTo>
                  <a:lnTo>
                    <a:pt x="2912" y="856"/>
                  </a:lnTo>
                  <a:lnTo>
                    <a:pt x="2905" y="823"/>
                  </a:lnTo>
                  <a:lnTo>
                    <a:pt x="2897" y="789"/>
                  </a:lnTo>
                  <a:lnTo>
                    <a:pt x="2889" y="752"/>
                  </a:lnTo>
                  <a:lnTo>
                    <a:pt x="2874" y="675"/>
                  </a:lnTo>
                  <a:lnTo>
                    <a:pt x="2857" y="593"/>
                  </a:lnTo>
                  <a:lnTo>
                    <a:pt x="2845" y="550"/>
                  </a:lnTo>
                  <a:lnTo>
                    <a:pt x="2834" y="508"/>
                  </a:lnTo>
                  <a:lnTo>
                    <a:pt x="2816" y="464"/>
                  </a:lnTo>
                  <a:lnTo>
                    <a:pt x="2797" y="422"/>
                  </a:lnTo>
                  <a:lnTo>
                    <a:pt x="2776" y="378"/>
                  </a:lnTo>
                  <a:lnTo>
                    <a:pt x="2749" y="335"/>
                  </a:lnTo>
                  <a:lnTo>
                    <a:pt x="2734" y="314"/>
                  </a:lnTo>
                  <a:lnTo>
                    <a:pt x="2718" y="293"/>
                  </a:lnTo>
                  <a:lnTo>
                    <a:pt x="2701" y="272"/>
                  </a:lnTo>
                  <a:lnTo>
                    <a:pt x="2682" y="251"/>
                  </a:lnTo>
                  <a:lnTo>
                    <a:pt x="2647" y="216"/>
                  </a:lnTo>
                  <a:lnTo>
                    <a:pt x="2611" y="184"/>
                  </a:lnTo>
                  <a:lnTo>
                    <a:pt x="2572" y="153"/>
                  </a:lnTo>
                  <a:lnTo>
                    <a:pt x="2534" y="126"/>
                  </a:lnTo>
                  <a:lnTo>
                    <a:pt x="2496" y="101"/>
                  </a:lnTo>
                  <a:lnTo>
                    <a:pt x="2457" y="80"/>
                  </a:lnTo>
                  <a:lnTo>
                    <a:pt x="2417" y="63"/>
                  </a:lnTo>
                  <a:lnTo>
                    <a:pt x="2377" y="46"/>
                  </a:lnTo>
                  <a:lnTo>
                    <a:pt x="2336" y="32"/>
                  </a:lnTo>
                  <a:lnTo>
                    <a:pt x="2296" y="21"/>
                  </a:lnTo>
                  <a:lnTo>
                    <a:pt x="2256" y="13"/>
                  </a:lnTo>
                  <a:lnTo>
                    <a:pt x="2215" y="5"/>
                  </a:lnTo>
                  <a:lnTo>
                    <a:pt x="2175" y="1"/>
                  </a:lnTo>
                  <a:lnTo>
                    <a:pt x="2135" y="0"/>
                  </a:lnTo>
                  <a:lnTo>
                    <a:pt x="2094" y="0"/>
                  </a:lnTo>
                  <a:lnTo>
                    <a:pt x="2054" y="1"/>
                  </a:lnTo>
                  <a:lnTo>
                    <a:pt x="2077" y="19"/>
                  </a:lnTo>
                  <a:lnTo>
                    <a:pt x="2098" y="34"/>
                  </a:lnTo>
                  <a:lnTo>
                    <a:pt x="2117" y="51"/>
                  </a:lnTo>
                  <a:lnTo>
                    <a:pt x="2135" y="71"/>
                  </a:lnTo>
                  <a:lnTo>
                    <a:pt x="2150" y="88"/>
                  </a:lnTo>
                  <a:lnTo>
                    <a:pt x="2163" y="105"/>
                  </a:lnTo>
                  <a:lnTo>
                    <a:pt x="2175" y="124"/>
                  </a:lnTo>
                  <a:lnTo>
                    <a:pt x="2185" y="142"/>
                  </a:lnTo>
                  <a:lnTo>
                    <a:pt x="2192" y="161"/>
                  </a:lnTo>
                  <a:lnTo>
                    <a:pt x="2200" y="178"/>
                  </a:lnTo>
                  <a:lnTo>
                    <a:pt x="2204" y="197"/>
                  </a:lnTo>
                  <a:lnTo>
                    <a:pt x="2208" y="215"/>
                  </a:lnTo>
                  <a:lnTo>
                    <a:pt x="2210" y="232"/>
                  </a:lnTo>
                  <a:lnTo>
                    <a:pt x="2210" y="249"/>
                  </a:lnTo>
                  <a:lnTo>
                    <a:pt x="2208" y="266"/>
                  </a:lnTo>
                  <a:lnTo>
                    <a:pt x="2206" y="284"/>
                  </a:lnTo>
                  <a:lnTo>
                    <a:pt x="2202" y="299"/>
                  </a:lnTo>
                  <a:lnTo>
                    <a:pt x="2198" y="314"/>
                  </a:lnTo>
                  <a:lnTo>
                    <a:pt x="2190" y="330"/>
                  </a:lnTo>
                  <a:lnTo>
                    <a:pt x="2183" y="343"/>
                  </a:lnTo>
                  <a:lnTo>
                    <a:pt x="2175" y="357"/>
                  </a:lnTo>
                  <a:lnTo>
                    <a:pt x="2165" y="370"/>
                  </a:lnTo>
                  <a:lnTo>
                    <a:pt x="2156" y="382"/>
                  </a:lnTo>
                  <a:lnTo>
                    <a:pt x="2144" y="391"/>
                  </a:lnTo>
                  <a:lnTo>
                    <a:pt x="2131" y="401"/>
                  </a:lnTo>
                  <a:lnTo>
                    <a:pt x="2117" y="410"/>
                  </a:lnTo>
                  <a:lnTo>
                    <a:pt x="2104" y="418"/>
                  </a:lnTo>
                  <a:lnTo>
                    <a:pt x="2089" y="424"/>
                  </a:lnTo>
                  <a:lnTo>
                    <a:pt x="2073" y="428"/>
                  </a:lnTo>
                  <a:lnTo>
                    <a:pt x="2058" y="431"/>
                  </a:lnTo>
                  <a:lnTo>
                    <a:pt x="2041" y="433"/>
                  </a:lnTo>
                  <a:lnTo>
                    <a:pt x="2023" y="435"/>
                  </a:lnTo>
                  <a:lnTo>
                    <a:pt x="1998" y="433"/>
                  </a:lnTo>
                  <a:lnTo>
                    <a:pt x="1975" y="431"/>
                  </a:lnTo>
                  <a:lnTo>
                    <a:pt x="1954" y="428"/>
                  </a:lnTo>
                  <a:lnTo>
                    <a:pt x="1933" y="422"/>
                  </a:lnTo>
                  <a:lnTo>
                    <a:pt x="1912" y="414"/>
                  </a:lnTo>
                  <a:lnTo>
                    <a:pt x="1893" y="407"/>
                  </a:lnTo>
                  <a:lnTo>
                    <a:pt x="1874" y="397"/>
                  </a:lnTo>
                  <a:lnTo>
                    <a:pt x="1854" y="385"/>
                  </a:lnTo>
                  <a:lnTo>
                    <a:pt x="1818" y="362"/>
                  </a:lnTo>
                  <a:lnTo>
                    <a:pt x="1781" y="335"/>
                  </a:lnTo>
                  <a:lnTo>
                    <a:pt x="1747" y="307"/>
                  </a:lnTo>
                  <a:lnTo>
                    <a:pt x="1710" y="278"/>
                  </a:lnTo>
                  <a:lnTo>
                    <a:pt x="1672" y="247"/>
                  </a:lnTo>
                  <a:lnTo>
                    <a:pt x="1632" y="220"/>
                  </a:lnTo>
                  <a:lnTo>
                    <a:pt x="1610" y="207"/>
                  </a:lnTo>
                  <a:lnTo>
                    <a:pt x="1589" y="193"/>
                  </a:lnTo>
                  <a:lnTo>
                    <a:pt x="1566" y="180"/>
                  </a:lnTo>
                  <a:lnTo>
                    <a:pt x="1543" y="168"/>
                  </a:lnTo>
                  <a:lnTo>
                    <a:pt x="1518" y="159"/>
                  </a:lnTo>
                  <a:lnTo>
                    <a:pt x="1491" y="149"/>
                  </a:lnTo>
                  <a:lnTo>
                    <a:pt x="1465" y="142"/>
                  </a:lnTo>
                  <a:lnTo>
                    <a:pt x="1436" y="134"/>
                  </a:lnTo>
                  <a:lnTo>
                    <a:pt x="1405" y="128"/>
                  </a:lnTo>
                  <a:lnTo>
                    <a:pt x="1374" y="124"/>
                  </a:lnTo>
                  <a:lnTo>
                    <a:pt x="1342" y="120"/>
                  </a:lnTo>
                  <a:lnTo>
                    <a:pt x="1305" y="120"/>
                  </a:lnTo>
                  <a:lnTo>
                    <a:pt x="1273" y="120"/>
                  </a:lnTo>
                  <a:lnTo>
                    <a:pt x="1242" y="124"/>
                  </a:lnTo>
                  <a:lnTo>
                    <a:pt x="1213" y="130"/>
                  </a:lnTo>
                  <a:lnTo>
                    <a:pt x="1184" y="138"/>
                  </a:lnTo>
                  <a:lnTo>
                    <a:pt x="1159" y="147"/>
                  </a:lnTo>
                  <a:lnTo>
                    <a:pt x="1134" y="157"/>
                  </a:lnTo>
                  <a:lnTo>
                    <a:pt x="1113" y="168"/>
                  </a:lnTo>
                  <a:lnTo>
                    <a:pt x="1092" y="180"/>
                  </a:lnTo>
                  <a:lnTo>
                    <a:pt x="1113" y="182"/>
                  </a:lnTo>
                  <a:lnTo>
                    <a:pt x="1130" y="186"/>
                  </a:lnTo>
                  <a:lnTo>
                    <a:pt x="1150" y="192"/>
                  </a:lnTo>
                  <a:lnTo>
                    <a:pt x="1167" y="195"/>
                  </a:lnTo>
                  <a:lnTo>
                    <a:pt x="1198" y="209"/>
                  </a:lnTo>
                  <a:lnTo>
                    <a:pt x="1226" y="224"/>
                  </a:lnTo>
                  <a:lnTo>
                    <a:pt x="1251" y="243"/>
                  </a:lnTo>
                  <a:lnTo>
                    <a:pt x="1274" y="264"/>
                  </a:lnTo>
                  <a:lnTo>
                    <a:pt x="1296" y="286"/>
                  </a:lnTo>
                  <a:lnTo>
                    <a:pt x="1315" y="311"/>
                  </a:lnTo>
                  <a:lnTo>
                    <a:pt x="1332" y="337"/>
                  </a:lnTo>
                  <a:lnTo>
                    <a:pt x="1347" y="364"/>
                  </a:lnTo>
                  <a:lnTo>
                    <a:pt x="1363" y="391"/>
                  </a:lnTo>
                  <a:lnTo>
                    <a:pt x="1376" y="422"/>
                  </a:lnTo>
                  <a:lnTo>
                    <a:pt x="1401" y="481"/>
                  </a:lnTo>
                  <a:lnTo>
                    <a:pt x="1426" y="541"/>
                  </a:lnTo>
                  <a:lnTo>
                    <a:pt x="1436" y="564"/>
                  </a:lnTo>
                  <a:lnTo>
                    <a:pt x="1447" y="585"/>
                  </a:lnTo>
                  <a:lnTo>
                    <a:pt x="1461" y="606"/>
                  </a:lnTo>
                  <a:lnTo>
                    <a:pt x="1474" y="625"/>
                  </a:lnTo>
                  <a:lnTo>
                    <a:pt x="1488" y="645"/>
                  </a:lnTo>
                  <a:lnTo>
                    <a:pt x="1503" y="662"/>
                  </a:lnTo>
                  <a:lnTo>
                    <a:pt x="1520" y="677"/>
                  </a:lnTo>
                  <a:lnTo>
                    <a:pt x="1538" y="693"/>
                  </a:lnTo>
                  <a:lnTo>
                    <a:pt x="1555" y="708"/>
                  </a:lnTo>
                  <a:lnTo>
                    <a:pt x="1576" y="721"/>
                  </a:lnTo>
                  <a:lnTo>
                    <a:pt x="1595" y="733"/>
                  </a:lnTo>
                  <a:lnTo>
                    <a:pt x="1616" y="744"/>
                  </a:lnTo>
                  <a:lnTo>
                    <a:pt x="1639" y="754"/>
                  </a:lnTo>
                  <a:lnTo>
                    <a:pt x="1662" y="764"/>
                  </a:lnTo>
                  <a:lnTo>
                    <a:pt x="1687" y="771"/>
                  </a:lnTo>
                  <a:lnTo>
                    <a:pt x="1714" y="779"/>
                  </a:lnTo>
                  <a:lnTo>
                    <a:pt x="1703" y="785"/>
                  </a:lnTo>
                  <a:lnTo>
                    <a:pt x="1687" y="790"/>
                  </a:lnTo>
                  <a:lnTo>
                    <a:pt x="1672" y="796"/>
                  </a:lnTo>
                  <a:lnTo>
                    <a:pt x="1651" y="802"/>
                  </a:lnTo>
                  <a:lnTo>
                    <a:pt x="1630" y="806"/>
                  </a:lnTo>
                  <a:lnTo>
                    <a:pt x="1605" y="810"/>
                  </a:lnTo>
                  <a:lnTo>
                    <a:pt x="1578" y="812"/>
                  </a:lnTo>
                  <a:lnTo>
                    <a:pt x="1551" y="812"/>
                  </a:lnTo>
                  <a:lnTo>
                    <a:pt x="1518" y="812"/>
                  </a:lnTo>
                  <a:lnTo>
                    <a:pt x="1490" y="808"/>
                  </a:lnTo>
                  <a:lnTo>
                    <a:pt x="1461" y="802"/>
                  </a:lnTo>
                  <a:lnTo>
                    <a:pt x="1432" y="796"/>
                  </a:lnTo>
                  <a:lnTo>
                    <a:pt x="1405" y="787"/>
                  </a:lnTo>
                  <a:lnTo>
                    <a:pt x="1378" y="777"/>
                  </a:lnTo>
                  <a:lnTo>
                    <a:pt x="1353" y="765"/>
                  </a:lnTo>
                  <a:lnTo>
                    <a:pt x="1328" y="752"/>
                  </a:lnTo>
                  <a:lnTo>
                    <a:pt x="1303" y="737"/>
                  </a:lnTo>
                  <a:lnTo>
                    <a:pt x="1280" y="721"/>
                  </a:lnTo>
                  <a:lnTo>
                    <a:pt x="1257" y="702"/>
                  </a:lnTo>
                  <a:lnTo>
                    <a:pt x="1234" y="685"/>
                  </a:lnTo>
                  <a:lnTo>
                    <a:pt x="1188" y="643"/>
                  </a:lnTo>
                  <a:lnTo>
                    <a:pt x="1142" y="598"/>
                  </a:lnTo>
                  <a:lnTo>
                    <a:pt x="1102" y="558"/>
                  </a:lnTo>
                  <a:lnTo>
                    <a:pt x="1059" y="518"/>
                  </a:lnTo>
                  <a:lnTo>
                    <a:pt x="1036" y="501"/>
                  </a:lnTo>
                  <a:lnTo>
                    <a:pt x="1013" y="483"/>
                  </a:lnTo>
                  <a:lnTo>
                    <a:pt x="990" y="466"/>
                  </a:lnTo>
                  <a:lnTo>
                    <a:pt x="965" y="451"/>
                  </a:lnTo>
                  <a:lnTo>
                    <a:pt x="938" y="435"/>
                  </a:lnTo>
                  <a:lnTo>
                    <a:pt x="912" y="424"/>
                  </a:lnTo>
                  <a:lnTo>
                    <a:pt x="883" y="412"/>
                  </a:lnTo>
                  <a:lnTo>
                    <a:pt x="854" y="403"/>
                  </a:lnTo>
                  <a:lnTo>
                    <a:pt x="821" y="395"/>
                  </a:lnTo>
                  <a:lnTo>
                    <a:pt x="789" y="389"/>
                  </a:lnTo>
                  <a:lnTo>
                    <a:pt x="754" y="385"/>
                  </a:lnTo>
                  <a:lnTo>
                    <a:pt x="718" y="385"/>
                  </a:lnTo>
                  <a:lnTo>
                    <a:pt x="683" y="385"/>
                  </a:lnTo>
                  <a:lnTo>
                    <a:pt x="649" y="389"/>
                  </a:lnTo>
                  <a:lnTo>
                    <a:pt x="620" y="395"/>
                  </a:lnTo>
                  <a:lnTo>
                    <a:pt x="591" y="403"/>
                  </a:lnTo>
                  <a:lnTo>
                    <a:pt x="568" y="410"/>
                  </a:lnTo>
                  <a:lnTo>
                    <a:pt x="547" y="418"/>
                  </a:lnTo>
                  <a:lnTo>
                    <a:pt x="531" y="426"/>
                  </a:lnTo>
                  <a:lnTo>
                    <a:pt x="520" y="433"/>
                  </a:lnTo>
                  <a:lnTo>
                    <a:pt x="562" y="441"/>
                  </a:lnTo>
                  <a:lnTo>
                    <a:pt x="608" y="455"/>
                  </a:lnTo>
                  <a:lnTo>
                    <a:pt x="631" y="464"/>
                  </a:lnTo>
                  <a:lnTo>
                    <a:pt x="652" y="474"/>
                  </a:lnTo>
                  <a:lnTo>
                    <a:pt x="675" y="483"/>
                  </a:lnTo>
                  <a:lnTo>
                    <a:pt x="695" y="495"/>
                  </a:lnTo>
                  <a:lnTo>
                    <a:pt x="716" y="508"/>
                  </a:lnTo>
                  <a:lnTo>
                    <a:pt x="733" y="522"/>
                  </a:lnTo>
                  <a:lnTo>
                    <a:pt x="748" y="537"/>
                  </a:lnTo>
                  <a:lnTo>
                    <a:pt x="764" y="554"/>
                  </a:lnTo>
                  <a:lnTo>
                    <a:pt x="773" y="572"/>
                  </a:lnTo>
                  <a:lnTo>
                    <a:pt x="783" y="591"/>
                  </a:lnTo>
                  <a:lnTo>
                    <a:pt x="789" y="610"/>
                  </a:lnTo>
                  <a:lnTo>
                    <a:pt x="791" y="631"/>
                  </a:lnTo>
                  <a:lnTo>
                    <a:pt x="789" y="648"/>
                  </a:lnTo>
                  <a:lnTo>
                    <a:pt x="785" y="666"/>
                  </a:lnTo>
                  <a:lnTo>
                    <a:pt x="779" y="679"/>
                  </a:lnTo>
                  <a:lnTo>
                    <a:pt x="771" y="693"/>
                  </a:lnTo>
                  <a:lnTo>
                    <a:pt x="762" y="704"/>
                  </a:lnTo>
                  <a:lnTo>
                    <a:pt x="750" y="714"/>
                  </a:lnTo>
                  <a:lnTo>
                    <a:pt x="739" y="719"/>
                  </a:lnTo>
                  <a:lnTo>
                    <a:pt x="723" y="725"/>
                  </a:lnTo>
                  <a:lnTo>
                    <a:pt x="710" y="727"/>
                  </a:lnTo>
                  <a:lnTo>
                    <a:pt x="693" y="727"/>
                  </a:lnTo>
                  <a:lnTo>
                    <a:pt x="677" y="725"/>
                  </a:lnTo>
                  <a:lnTo>
                    <a:pt x="660" y="721"/>
                  </a:lnTo>
                  <a:lnTo>
                    <a:pt x="643" y="714"/>
                  </a:lnTo>
                  <a:lnTo>
                    <a:pt x="626" y="702"/>
                  </a:lnTo>
                  <a:lnTo>
                    <a:pt x="608" y="689"/>
                  </a:lnTo>
                  <a:lnTo>
                    <a:pt x="591" y="673"/>
                  </a:lnTo>
                  <a:lnTo>
                    <a:pt x="572" y="654"/>
                  </a:lnTo>
                  <a:lnTo>
                    <a:pt x="553" y="635"/>
                  </a:lnTo>
                  <a:lnTo>
                    <a:pt x="531" y="618"/>
                  </a:lnTo>
                  <a:lnTo>
                    <a:pt x="508" y="600"/>
                  </a:lnTo>
                  <a:lnTo>
                    <a:pt x="485" y="583"/>
                  </a:lnTo>
                  <a:lnTo>
                    <a:pt x="462" y="568"/>
                  </a:lnTo>
                  <a:lnTo>
                    <a:pt x="439" y="554"/>
                  </a:lnTo>
                  <a:lnTo>
                    <a:pt x="414" y="541"/>
                  </a:lnTo>
                  <a:lnTo>
                    <a:pt x="387" y="529"/>
                  </a:lnTo>
                  <a:lnTo>
                    <a:pt x="361" y="520"/>
                  </a:lnTo>
                  <a:lnTo>
                    <a:pt x="334" y="510"/>
                  </a:lnTo>
                  <a:lnTo>
                    <a:pt x="307" y="503"/>
                  </a:lnTo>
                  <a:lnTo>
                    <a:pt x="278" y="497"/>
                  </a:lnTo>
                  <a:lnTo>
                    <a:pt x="249" y="491"/>
                  </a:lnTo>
                  <a:lnTo>
                    <a:pt x="220" y="489"/>
                  </a:lnTo>
                  <a:lnTo>
                    <a:pt x="192" y="489"/>
                  </a:lnTo>
                  <a:lnTo>
                    <a:pt x="161" y="489"/>
                  </a:lnTo>
                  <a:lnTo>
                    <a:pt x="132" y="493"/>
                  </a:lnTo>
                  <a:lnTo>
                    <a:pt x="103" y="499"/>
                  </a:lnTo>
                  <a:lnTo>
                    <a:pt x="78" y="504"/>
                  </a:lnTo>
                  <a:lnTo>
                    <a:pt x="53" y="514"/>
                  </a:lnTo>
                  <a:lnTo>
                    <a:pt x="32" y="524"/>
                  </a:lnTo>
                  <a:lnTo>
                    <a:pt x="13" y="535"/>
                  </a:lnTo>
                  <a:lnTo>
                    <a:pt x="0" y="547"/>
                  </a:lnTo>
                  <a:lnTo>
                    <a:pt x="34" y="550"/>
                  </a:lnTo>
                  <a:lnTo>
                    <a:pt x="67" y="558"/>
                  </a:lnTo>
                  <a:lnTo>
                    <a:pt x="98" y="570"/>
                  </a:lnTo>
                  <a:lnTo>
                    <a:pt x="128" y="581"/>
                  </a:lnTo>
                  <a:lnTo>
                    <a:pt x="157" y="597"/>
                  </a:lnTo>
                  <a:lnTo>
                    <a:pt x="184" y="616"/>
                  </a:lnTo>
                  <a:lnTo>
                    <a:pt x="211" y="637"/>
                  </a:lnTo>
                  <a:lnTo>
                    <a:pt x="236" y="660"/>
                  </a:lnTo>
                  <a:lnTo>
                    <a:pt x="261" y="687"/>
                  </a:lnTo>
                  <a:lnTo>
                    <a:pt x="284" y="718"/>
                  </a:lnTo>
                  <a:lnTo>
                    <a:pt x="307" y="750"/>
                  </a:lnTo>
                  <a:lnTo>
                    <a:pt x="330" y="785"/>
                  </a:lnTo>
                  <a:lnTo>
                    <a:pt x="353" y="825"/>
                  </a:lnTo>
                  <a:lnTo>
                    <a:pt x="374" y="867"/>
                  </a:lnTo>
                  <a:lnTo>
                    <a:pt x="397" y="913"/>
                  </a:lnTo>
                  <a:lnTo>
                    <a:pt x="418" y="961"/>
                  </a:lnTo>
                  <a:lnTo>
                    <a:pt x="432" y="990"/>
                  </a:lnTo>
                  <a:lnTo>
                    <a:pt x="445" y="1019"/>
                  </a:lnTo>
                  <a:lnTo>
                    <a:pt x="460" y="1046"/>
                  </a:lnTo>
                  <a:lnTo>
                    <a:pt x="476" y="1073"/>
                  </a:lnTo>
                  <a:lnTo>
                    <a:pt x="493" y="1100"/>
                  </a:lnTo>
                  <a:lnTo>
                    <a:pt x="512" y="1124"/>
                  </a:lnTo>
                  <a:lnTo>
                    <a:pt x="531" y="1148"/>
                  </a:lnTo>
                  <a:lnTo>
                    <a:pt x="554" y="1169"/>
                  </a:lnTo>
                  <a:lnTo>
                    <a:pt x="578" y="1190"/>
                  </a:lnTo>
                  <a:lnTo>
                    <a:pt x="604" y="1207"/>
                  </a:lnTo>
                  <a:lnTo>
                    <a:pt x="633" y="1222"/>
                  </a:lnTo>
                  <a:lnTo>
                    <a:pt x="664" y="1236"/>
                  </a:lnTo>
                  <a:lnTo>
                    <a:pt x="698" y="1247"/>
                  </a:lnTo>
                  <a:lnTo>
                    <a:pt x="735" y="1255"/>
                  </a:lnTo>
                  <a:lnTo>
                    <a:pt x="775" y="1261"/>
                  </a:lnTo>
                  <a:lnTo>
                    <a:pt x="818" y="1263"/>
                  </a:lnTo>
                  <a:lnTo>
                    <a:pt x="860" y="1263"/>
                  </a:lnTo>
                  <a:lnTo>
                    <a:pt x="906" y="1257"/>
                  </a:lnTo>
                  <a:lnTo>
                    <a:pt x="954" y="1253"/>
                  </a:lnTo>
                  <a:lnTo>
                    <a:pt x="1000" y="1249"/>
                  </a:lnTo>
                  <a:lnTo>
                    <a:pt x="1025" y="1249"/>
                  </a:lnTo>
                  <a:lnTo>
                    <a:pt x="1048" y="1251"/>
                  </a:lnTo>
                  <a:lnTo>
                    <a:pt x="1071" y="1253"/>
                  </a:lnTo>
                  <a:lnTo>
                    <a:pt x="1092" y="1257"/>
                  </a:lnTo>
                  <a:lnTo>
                    <a:pt x="1113" y="1265"/>
                  </a:lnTo>
                  <a:lnTo>
                    <a:pt x="1134" y="1274"/>
                  </a:lnTo>
                  <a:lnTo>
                    <a:pt x="1154" y="1286"/>
                  </a:lnTo>
                  <a:lnTo>
                    <a:pt x="1171" y="1299"/>
                  </a:lnTo>
                  <a:lnTo>
                    <a:pt x="1184" y="1316"/>
                  </a:lnTo>
                  <a:lnTo>
                    <a:pt x="1198" y="1332"/>
                  </a:lnTo>
                  <a:lnTo>
                    <a:pt x="1207" y="1349"/>
                  </a:lnTo>
                  <a:lnTo>
                    <a:pt x="1215" y="1366"/>
                  </a:lnTo>
                  <a:lnTo>
                    <a:pt x="1223" y="1384"/>
                  </a:lnTo>
                  <a:lnTo>
                    <a:pt x="1228" y="1401"/>
                  </a:lnTo>
                  <a:lnTo>
                    <a:pt x="1232" y="1418"/>
                  </a:lnTo>
                  <a:lnTo>
                    <a:pt x="1236" y="1435"/>
                  </a:lnTo>
                  <a:lnTo>
                    <a:pt x="1242" y="1472"/>
                  </a:lnTo>
                  <a:lnTo>
                    <a:pt x="1248" y="1508"/>
                  </a:lnTo>
                  <a:lnTo>
                    <a:pt x="1250" y="1526"/>
                  </a:lnTo>
                  <a:lnTo>
                    <a:pt x="1255" y="1543"/>
                  </a:lnTo>
                  <a:lnTo>
                    <a:pt x="1259" y="1560"/>
                  </a:lnTo>
                  <a:lnTo>
                    <a:pt x="1267" y="1578"/>
                  </a:lnTo>
                  <a:lnTo>
                    <a:pt x="1276" y="1597"/>
                  </a:lnTo>
                  <a:lnTo>
                    <a:pt x="1288" y="1616"/>
                  </a:lnTo>
                  <a:lnTo>
                    <a:pt x="1299" y="1633"/>
                  </a:lnTo>
                  <a:lnTo>
                    <a:pt x="1313" y="1649"/>
                  </a:lnTo>
                  <a:lnTo>
                    <a:pt x="1328" y="1664"/>
                  </a:lnTo>
                  <a:lnTo>
                    <a:pt x="1346" y="1677"/>
                  </a:lnTo>
                  <a:lnTo>
                    <a:pt x="1365" y="1691"/>
                  </a:lnTo>
                  <a:lnTo>
                    <a:pt x="1386" y="1702"/>
                  </a:lnTo>
                  <a:lnTo>
                    <a:pt x="1407" y="1712"/>
                  </a:lnTo>
                  <a:lnTo>
                    <a:pt x="1432" y="1721"/>
                  </a:lnTo>
                  <a:lnTo>
                    <a:pt x="1457" y="1729"/>
                  </a:lnTo>
                  <a:lnTo>
                    <a:pt x="1486" y="1737"/>
                  </a:lnTo>
                  <a:lnTo>
                    <a:pt x="1514" y="1743"/>
                  </a:lnTo>
                  <a:lnTo>
                    <a:pt x="1547" y="1746"/>
                  </a:lnTo>
                  <a:lnTo>
                    <a:pt x="1580" y="1750"/>
                  </a:lnTo>
                  <a:lnTo>
                    <a:pt x="1616" y="1754"/>
                  </a:lnTo>
                  <a:lnTo>
                    <a:pt x="1601" y="1766"/>
                  </a:lnTo>
                  <a:lnTo>
                    <a:pt x="1584" y="1777"/>
                  </a:lnTo>
                  <a:lnTo>
                    <a:pt x="1564" y="1787"/>
                  </a:lnTo>
                  <a:lnTo>
                    <a:pt x="1545" y="1794"/>
                  </a:lnTo>
                  <a:lnTo>
                    <a:pt x="1524" y="1802"/>
                  </a:lnTo>
                  <a:lnTo>
                    <a:pt x="1503" y="1808"/>
                  </a:lnTo>
                  <a:lnTo>
                    <a:pt x="1480" y="1814"/>
                  </a:lnTo>
                  <a:lnTo>
                    <a:pt x="1457" y="1817"/>
                  </a:lnTo>
                  <a:lnTo>
                    <a:pt x="1434" y="1821"/>
                  </a:lnTo>
                  <a:lnTo>
                    <a:pt x="1409" y="1823"/>
                  </a:lnTo>
                  <a:lnTo>
                    <a:pt x="1384" y="1823"/>
                  </a:lnTo>
                  <a:lnTo>
                    <a:pt x="1359" y="1823"/>
                  </a:lnTo>
                  <a:lnTo>
                    <a:pt x="1309" y="1821"/>
                  </a:lnTo>
                  <a:lnTo>
                    <a:pt x="1257" y="1816"/>
                  </a:lnTo>
                  <a:lnTo>
                    <a:pt x="1207" y="1806"/>
                  </a:lnTo>
                  <a:lnTo>
                    <a:pt x="1157" y="1793"/>
                  </a:lnTo>
                  <a:lnTo>
                    <a:pt x="1109" y="1777"/>
                  </a:lnTo>
                  <a:lnTo>
                    <a:pt x="1063" y="1760"/>
                  </a:lnTo>
                  <a:lnTo>
                    <a:pt x="1021" y="1739"/>
                  </a:lnTo>
                  <a:lnTo>
                    <a:pt x="983" y="1718"/>
                  </a:lnTo>
                  <a:lnTo>
                    <a:pt x="965" y="1706"/>
                  </a:lnTo>
                  <a:lnTo>
                    <a:pt x="950" y="1693"/>
                  </a:lnTo>
                  <a:lnTo>
                    <a:pt x="935" y="1679"/>
                  </a:lnTo>
                  <a:lnTo>
                    <a:pt x="921" y="1668"/>
                  </a:lnTo>
                  <a:lnTo>
                    <a:pt x="923" y="1700"/>
                  </a:lnTo>
                  <a:lnTo>
                    <a:pt x="927" y="1733"/>
                  </a:lnTo>
                  <a:lnTo>
                    <a:pt x="933" y="1766"/>
                  </a:lnTo>
                  <a:lnTo>
                    <a:pt x="940" y="1798"/>
                  </a:lnTo>
                  <a:lnTo>
                    <a:pt x="948" y="1829"/>
                  </a:lnTo>
                  <a:lnTo>
                    <a:pt x="960" y="1860"/>
                  </a:lnTo>
                  <a:lnTo>
                    <a:pt x="971" y="1890"/>
                  </a:lnTo>
                  <a:lnTo>
                    <a:pt x="985" y="1919"/>
                  </a:lnTo>
                  <a:lnTo>
                    <a:pt x="998" y="1948"/>
                  </a:lnTo>
                  <a:lnTo>
                    <a:pt x="1015" y="1975"/>
                  </a:lnTo>
                  <a:lnTo>
                    <a:pt x="1033" y="2002"/>
                  </a:lnTo>
                  <a:lnTo>
                    <a:pt x="1052" y="2027"/>
                  </a:lnTo>
                  <a:lnTo>
                    <a:pt x="1073" y="2052"/>
                  </a:lnTo>
                  <a:lnTo>
                    <a:pt x="1096" y="2075"/>
                  </a:lnTo>
                  <a:lnTo>
                    <a:pt x="1121" y="2096"/>
                  </a:lnTo>
                  <a:lnTo>
                    <a:pt x="1146" y="2117"/>
                  </a:lnTo>
                  <a:lnTo>
                    <a:pt x="1173" y="2136"/>
                  </a:lnTo>
                  <a:lnTo>
                    <a:pt x="1202" y="2153"/>
                  </a:lnTo>
                  <a:lnTo>
                    <a:pt x="1232" y="2169"/>
                  </a:lnTo>
                  <a:lnTo>
                    <a:pt x="1265" y="2182"/>
                  </a:lnTo>
                  <a:lnTo>
                    <a:pt x="1298" y="2196"/>
                  </a:lnTo>
                  <a:lnTo>
                    <a:pt x="1334" y="2205"/>
                  </a:lnTo>
                  <a:lnTo>
                    <a:pt x="1370" y="2215"/>
                  </a:lnTo>
                  <a:lnTo>
                    <a:pt x="1409" y="2221"/>
                  </a:lnTo>
                  <a:lnTo>
                    <a:pt x="1447" y="2224"/>
                  </a:lnTo>
                  <a:lnTo>
                    <a:pt x="1490" y="2226"/>
                  </a:lnTo>
                  <a:lnTo>
                    <a:pt x="1534" y="2226"/>
                  </a:lnTo>
                  <a:lnTo>
                    <a:pt x="1578" y="2224"/>
                  </a:lnTo>
                  <a:lnTo>
                    <a:pt x="1624" y="2219"/>
                  </a:lnTo>
                  <a:lnTo>
                    <a:pt x="1672" y="2213"/>
                  </a:lnTo>
                  <a:lnTo>
                    <a:pt x="1722" y="2201"/>
                  </a:lnTo>
                  <a:lnTo>
                    <a:pt x="1772" y="2190"/>
                  </a:lnTo>
                  <a:lnTo>
                    <a:pt x="1808" y="2182"/>
                  </a:lnTo>
                  <a:lnTo>
                    <a:pt x="1839" y="2178"/>
                  </a:lnTo>
                  <a:lnTo>
                    <a:pt x="1854" y="2178"/>
                  </a:lnTo>
                  <a:lnTo>
                    <a:pt x="1870" y="2180"/>
                  </a:lnTo>
                  <a:lnTo>
                    <a:pt x="1883" y="2182"/>
                  </a:lnTo>
                  <a:lnTo>
                    <a:pt x="1897" y="2186"/>
                  </a:lnTo>
                  <a:lnTo>
                    <a:pt x="1908" y="2192"/>
                  </a:lnTo>
                  <a:lnTo>
                    <a:pt x="1920" y="2199"/>
                  </a:lnTo>
                  <a:lnTo>
                    <a:pt x="1931" y="2207"/>
                  </a:lnTo>
                  <a:lnTo>
                    <a:pt x="1941" y="2217"/>
                  </a:lnTo>
                  <a:lnTo>
                    <a:pt x="1950" y="2228"/>
                  </a:lnTo>
                  <a:lnTo>
                    <a:pt x="1960" y="2244"/>
                  </a:lnTo>
                  <a:lnTo>
                    <a:pt x="1968" y="2259"/>
                  </a:lnTo>
                  <a:lnTo>
                    <a:pt x="1975" y="2276"/>
                  </a:lnTo>
                  <a:lnTo>
                    <a:pt x="1985" y="2299"/>
                  </a:lnTo>
                  <a:lnTo>
                    <a:pt x="1996" y="2320"/>
                  </a:lnTo>
                  <a:lnTo>
                    <a:pt x="2010" y="2340"/>
                  </a:lnTo>
                  <a:lnTo>
                    <a:pt x="2025" y="2357"/>
                  </a:lnTo>
                  <a:lnTo>
                    <a:pt x="2041" y="2370"/>
                  </a:lnTo>
                  <a:lnTo>
                    <a:pt x="2058" y="2384"/>
                  </a:lnTo>
                  <a:lnTo>
                    <a:pt x="2075" y="2393"/>
                  </a:lnTo>
                  <a:lnTo>
                    <a:pt x="2094" y="2403"/>
                  </a:lnTo>
                  <a:lnTo>
                    <a:pt x="2114" y="2409"/>
                  </a:lnTo>
                  <a:lnTo>
                    <a:pt x="2133" y="2414"/>
                  </a:lnTo>
                  <a:lnTo>
                    <a:pt x="2154" y="2418"/>
                  </a:lnTo>
                  <a:lnTo>
                    <a:pt x="2175" y="2420"/>
                  </a:lnTo>
                  <a:lnTo>
                    <a:pt x="2196" y="2420"/>
                  </a:lnTo>
                  <a:lnTo>
                    <a:pt x="2217" y="2420"/>
                  </a:lnTo>
                  <a:lnTo>
                    <a:pt x="2238" y="2420"/>
                  </a:lnTo>
                  <a:lnTo>
                    <a:pt x="2259" y="2418"/>
                  </a:lnTo>
                  <a:lnTo>
                    <a:pt x="2307" y="2413"/>
                  </a:lnTo>
                  <a:lnTo>
                    <a:pt x="2354" y="2409"/>
                  </a:lnTo>
                  <a:lnTo>
                    <a:pt x="2396" y="2409"/>
                  </a:lnTo>
                  <a:lnTo>
                    <a:pt x="2438" y="2411"/>
                  </a:lnTo>
                  <a:lnTo>
                    <a:pt x="2476" y="2413"/>
                  </a:lnTo>
                  <a:lnTo>
                    <a:pt x="2515" y="2418"/>
                  </a:lnTo>
                  <a:lnTo>
                    <a:pt x="2549" y="2428"/>
                  </a:lnTo>
                  <a:lnTo>
                    <a:pt x="2584" y="2438"/>
                  </a:lnTo>
                  <a:lnTo>
                    <a:pt x="2618" y="2451"/>
                  </a:lnTo>
                  <a:lnTo>
                    <a:pt x="2649" y="2466"/>
                  </a:lnTo>
                  <a:lnTo>
                    <a:pt x="2680" y="2485"/>
                  </a:lnTo>
                  <a:lnTo>
                    <a:pt x="2711" y="2505"/>
                  </a:lnTo>
                  <a:lnTo>
                    <a:pt x="2739" y="2530"/>
                  </a:lnTo>
                  <a:lnTo>
                    <a:pt x="2768" y="2555"/>
                  </a:lnTo>
                  <a:lnTo>
                    <a:pt x="2797" y="2585"/>
                  </a:lnTo>
                  <a:lnTo>
                    <a:pt x="2826" y="2616"/>
                  </a:lnTo>
                  <a:lnTo>
                    <a:pt x="2828" y="2589"/>
                  </a:lnTo>
                  <a:lnTo>
                    <a:pt x="2830" y="2562"/>
                  </a:lnTo>
                  <a:lnTo>
                    <a:pt x="2828" y="2537"/>
                  </a:lnTo>
                  <a:lnTo>
                    <a:pt x="2828" y="2510"/>
                  </a:lnTo>
                  <a:lnTo>
                    <a:pt x="2824" y="2487"/>
                  </a:lnTo>
                  <a:lnTo>
                    <a:pt x="2820" y="2462"/>
                  </a:lnTo>
                  <a:lnTo>
                    <a:pt x="2816" y="2439"/>
                  </a:lnTo>
                  <a:lnTo>
                    <a:pt x="2809" y="2416"/>
                  </a:lnTo>
                  <a:lnTo>
                    <a:pt x="2803" y="2395"/>
                  </a:lnTo>
                  <a:lnTo>
                    <a:pt x="2795" y="2374"/>
                  </a:lnTo>
                  <a:lnTo>
                    <a:pt x="2786" y="2353"/>
                  </a:lnTo>
                  <a:lnTo>
                    <a:pt x="2776" y="2334"/>
                  </a:lnTo>
                  <a:lnTo>
                    <a:pt x="2755" y="2295"/>
                  </a:lnTo>
                  <a:lnTo>
                    <a:pt x="2732" y="2261"/>
                  </a:lnTo>
                  <a:lnTo>
                    <a:pt x="2707" y="2226"/>
                  </a:lnTo>
                  <a:lnTo>
                    <a:pt x="2680" y="2198"/>
                  </a:lnTo>
                  <a:lnTo>
                    <a:pt x="2651" y="2169"/>
                  </a:lnTo>
                  <a:lnTo>
                    <a:pt x="2622" y="2144"/>
                  </a:lnTo>
                  <a:lnTo>
                    <a:pt x="2594" y="2119"/>
                  </a:lnTo>
                  <a:lnTo>
                    <a:pt x="2567" y="2098"/>
                  </a:lnTo>
                  <a:lnTo>
                    <a:pt x="2540" y="2080"/>
                  </a:lnTo>
                  <a:lnTo>
                    <a:pt x="2513" y="2063"/>
                  </a:lnTo>
                  <a:lnTo>
                    <a:pt x="2490" y="2048"/>
                  </a:lnTo>
                  <a:lnTo>
                    <a:pt x="2471" y="2032"/>
                  </a:lnTo>
                  <a:lnTo>
                    <a:pt x="2453" y="2019"/>
                  </a:lnTo>
                  <a:lnTo>
                    <a:pt x="2438" y="2004"/>
                  </a:lnTo>
                  <a:lnTo>
                    <a:pt x="2425" y="1988"/>
                  </a:lnTo>
                  <a:lnTo>
                    <a:pt x="2413" y="1973"/>
                  </a:lnTo>
                  <a:lnTo>
                    <a:pt x="2403" y="1960"/>
                  </a:lnTo>
                  <a:lnTo>
                    <a:pt x="2396" y="1944"/>
                  </a:lnTo>
                  <a:lnTo>
                    <a:pt x="2390" y="1931"/>
                  </a:lnTo>
                  <a:lnTo>
                    <a:pt x="2384" y="1915"/>
                  </a:lnTo>
                  <a:lnTo>
                    <a:pt x="2380" y="1902"/>
                  </a:lnTo>
                  <a:lnTo>
                    <a:pt x="2377" y="1888"/>
                  </a:lnTo>
                  <a:lnTo>
                    <a:pt x="2375" y="1862"/>
                  </a:lnTo>
                  <a:lnTo>
                    <a:pt x="2373" y="1837"/>
                  </a:lnTo>
                  <a:lnTo>
                    <a:pt x="2390" y="1856"/>
                  </a:lnTo>
                  <a:lnTo>
                    <a:pt x="2407" y="1873"/>
                  </a:lnTo>
                  <a:lnTo>
                    <a:pt x="2426" y="1890"/>
                  </a:lnTo>
                  <a:lnTo>
                    <a:pt x="2446" y="1906"/>
                  </a:lnTo>
                  <a:lnTo>
                    <a:pt x="2467" y="1919"/>
                  </a:lnTo>
                  <a:lnTo>
                    <a:pt x="2486" y="1931"/>
                  </a:lnTo>
                  <a:lnTo>
                    <a:pt x="2507" y="1942"/>
                  </a:lnTo>
                  <a:lnTo>
                    <a:pt x="2528" y="1954"/>
                  </a:lnTo>
                  <a:lnTo>
                    <a:pt x="2549" y="1963"/>
                  </a:lnTo>
                  <a:lnTo>
                    <a:pt x="2572" y="1971"/>
                  </a:lnTo>
                  <a:lnTo>
                    <a:pt x="2594" y="1979"/>
                  </a:lnTo>
                  <a:lnTo>
                    <a:pt x="2617" y="1986"/>
                  </a:lnTo>
                  <a:lnTo>
                    <a:pt x="2663" y="1996"/>
                  </a:lnTo>
                  <a:lnTo>
                    <a:pt x="2709" y="2004"/>
                  </a:lnTo>
                  <a:lnTo>
                    <a:pt x="2747" y="2009"/>
                  </a:lnTo>
                  <a:lnTo>
                    <a:pt x="2786" y="2017"/>
                  </a:lnTo>
                  <a:lnTo>
                    <a:pt x="2822" y="2025"/>
                  </a:lnTo>
                  <a:lnTo>
                    <a:pt x="2858" y="2032"/>
                  </a:lnTo>
                  <a:lnTo>
                    <a:pt x="2891" y="2042"/>
                  </a:lnTo>
                  <a:lnTo>
                    <a:pt x="2924" y="2052"/>
                  </a:lnTo>
                  <a:lnTo>
                    <a:pt x="2954" y="2063"/>
                  </a:lnTo>
                  <a:lnTo>
                    <a:pt x="2983" y="2075"/>
                  </a:lnTo>
                  <a:lnTo>
                    <a:pt x="3012" y="2088"/>
                  </a:lnTo>
                  <a:lnTo>
                    <a:pt x="3037" y="2102"/>
                  </a:lnTo>
                  <a:lnTo>
                    <a:pt x="3062" y="2117"/>
                  </a:lnTo>
                  <a:lnTo>
                    <a:pt x="3085" y="2134"/>
                  </a:lnTo>
                  <a:lnTo>
                    <a:pt x="3106" y="2151"/>
                  </a:lnTo>
                  <a:lnTo>
                    <a:pt x="3125" y="2169"/>
                  </a:lnTo>
                  <a:lnTo>
                    <a:pt x="3143" y="2188"/>
                  </a:lnTo>
                  <a:lnTo>
                    <a:pt x="3160" y="2209"/>
                  </a:lnTo>
                  <a:lnTo>
                    <a:pt x="3160" y="2180"/>
                  </a:lnTo>
                  <a:lnTo>
                    <a:pt x="3160" y="2151"/>
                  </a:lnTo>
                  <a:lnTo>
                    <a:pt x="3156" y="2125"/>
                  </a:lnTo>
                  <a:lnTo>
                    <a:pt x="3152" y="2100"/>
                  </a:lnTo>
                  <a:lnTo>
                    <a:pt x="3146" y="2075"/>
                  </a:lnTo>
                  <a:lnTo>
                    <a:pt x="3139" y="2052"/>
                  </a:lnTo>
                  <a:lnTo>
                    <a:pt x="3129" y="2029"/>
                  </a:lnTo>
                  <a:lnTo>
                    <a:pt x="3120" y="2008"/>
                  </a:lnTo>
                  <a:lnTo>
                    <a:pt x="3106" y="1988"/>
                  </a:lnTo>
                  <a:lnTo>
                    <a:pt x="3095" y="1969"/>
                  </a:lnTo>
                  <a:lnTo>
                    <a:pt x="3081" y="1950"/>
                  </a:lnTo>
                  <a:lnTo>
                    <a:pt x="3066" y="1933"/>
                  </a:lnTo>
                  <a:lnTo>
                    <a:pt x="3035" y="1900"/>
                  </a:lnTo>
                  <a:lnTo>
                    <a:pt x="3004" y="1871"/>
                  </a:lnTo>
                  <a:lnTo>
                    <a:pt x="2937" y="1817"/>
                  </a:lnTo>
                  <a:lnTo>
                    <a:pt x="2876" y="1769"/>
                  </a:lnTo>
                  <a:lnTo>
                    <a:pt x="2849" y="1746"/>
                  </a:lnTo>
                  <a:lnTo>
                    <a:pt x="2828" y="1721"/>
                  </a:lnTo>
                  <a:lnTo>
                    <a:pt x="2818" y="1710"/>
                  </a:lnTo>
                  <a:lnTo>
                    <a:pt x="2810" y="1698"/>
                  </a:lnTo>
                  <a:lnTo>
                    <a:pt x="2803" y="1685"/>
                  </a:lnTo>
                  <a:lnTo>
                    <a:pt x="2799" y="1673"/>
                  </a:lnTo>
                  <a:lnTo>
                    <a:pt x="2837" y="1698"/>
                  </a:lnTo>
                  <a:lnTo>
                    <a:pt x="2876" y="1718"/>
                  </a:lnTo>
                  <a:lnTo>
                    <a:pt x="2910" y="1735"/>
                  </a:lnTo>
                  <a:lnTo>
                    <a:pt x="2947" y="1746"/>
                  </a:lnTo>
                  <a:lnTo>
                    <a:pt x="2983" y="1756"/>
                  </a:lnTo>
                  <a:lnTo>
                    <a:pt x="3020" y="1760"/>
                  </a:lnTo>
                  <a:lnTo>
                    <a:pt x="3058" y="1762"/>
                  </a:lnTo>
                  <a:lnTo>
                    <a:pt x="3098" y="1760"/>
                  </a:lnTo>
                  <a:lnTo>
                    <a:pt x="3125" y="1758"/>
                  </a:lnTo>
                  <a:lnTo>
                    <a:pt x="3156" y="1752"/>
                  </a:lnTo>
                  <a:lnTo>
                    <a:pt x="3185" y="1746"/>
                  </a:lnTo>
                  <a:lnTo>
                    <a:pt x="3216" y="1739"/>
                  </a:lnTo>
                  <a:lnTo>
                    <a:pt x="3244" y="1733"/>
                  </a:lnTo>
                  <a:lnTo>
                    <a:pt x="3275" y="1727"/>
                  </a:lnTo>
                  <a:lnTo>
                    <a:pt x="3306" y="1723"/>
                  </a:lnTo>
                  <a:lnTo>
                    <a:pt x="3337" y="1721"/>
                  </a:lnTo>
                  <a:lnTo>
                    <a:pt x="3367" y="1721"/>
                  </a:lnTo>
                  <a:lnTo>
                    <a:pt x="3396" y="1725"/>
                  </a:lnTo>
                  <a:lnTo>
                    <a:pt x="3411" y="1729"/>
                  </a:lnTo>
                  <a:lnTo>
                    <a:pt x="3427" y="1735"/>
                  </a:lnTo>
                  <a:lnTo>
                    <a:pt x="3440" y="1741"/>
                  </a:lnTo>
                  <a:lnTo>
                    <a:pt x="3456" y="1746"/>
                  </a:lnTo>
                  <a:lnTo>
                    <a:pt x="3469" y="1756"/>
                  </a:lnTo>
                  <a:lnTo>
                    <a:pt x="3484" y="1766"/>
                  </a:lnTo>
                  <a:lnTo>
                    <a:pt x="3498" y="1777"/>
                  </a:lnTo>
                  <a:lnTo>
                    <a:pt x="3511" y="1791"/>
                  </a:lnTo>
                  <a:lnTo>
                    <a:pt x="3525" y="1806"/>
                  </a:lnTo>
                  <a:lnTo>
                    <a:pt x="3538" y="1823"/>
                  </a:lnTo>
                  <a:lnTo>
                    <a:pt x="3552" y="1840"/>
                  </a:lnTo>
                  <a:lnTo>
                    <a:pt x="3563" y="1862"/>
                  </a:lnTo>
                  <a:lnTo>
                    <a:pt x="3596" y="1842"/>
                  </a:lnTo>
                  <a:lnTo>
                    <a:pt x="3630" y="1827"/>
                  </a:lnTo>
                  <a:lnTo>
                    <a:pt x="3665" y="1814"/>
                  </a:lnTo>
                  <a:lnTo>
                    <a:pt x="3699" y="1804"/>
                  </a:lnTo>
                  <a:lnTo>
                    <a:pt x="3736" y="1798"/>
                  </a:lnTo>
                  <a:lnTo>
                    <a:pt x="3772" y="1794"/>
                  </a:lnTo>
                  <a:lnTo>
                    <a:pt x="3809" y="1794"/>
                  </a:lnTo>
                  <a:lnTo>
                    <a:pt x="3843" y="1796"/>
                  </a:lnTo>
                  <a:lnTo>
                    <a:pt x="3880" y="1800"/>
                  </a:lnTo>
                  <a:lnTo>
                    <a:pt x="3916" y="1808"/>
                  </a:lnTo>
                  <a:lnTo>
                    <a:pt x="3951" y="1816"/>
                  </a:lnTo>
                  <a:lnTo>
                    <a:pt x="3986" y="1827"/>
                  </a:lnTo>
                  <a:lnTo>
                    <a:pt x="4018" y="1839"/>
                  </a:lnTo>
                  <a:lnTo>
                    <a:pt x="4051" y="1854"/>
                  </a:lnTo>
                  <a:lnTo>
                    <a:pt x="4080" y="1869"/>
                  </a:lnTo>
                  <a:lnTo>
                    <a:pt x="4110" y="1887"/>
                  </a:lnTo>
                  <a:close/>
                  <a:moveTo>
                    <a:pt x="2246" y="1449"/>
                  </a:moveTo>
                  <a:lnTo>
                    <a:pt x="1862" y="1449"/>
                  </a:lnTo>
                  <a:lnTo>
                    <a:pt x="1862" y="1063"/>
                  </a:lnTo>
                  <a:lnTo>
                    <a:pt x="2246" y="1063"/>
                  </a:lnTo>
                  <a:lnTo>
                    <a:pt x="2246" y="14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370319580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Kuva 24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" b="3125"/>
          <a:stretch/>
        </p:blipFill>
        <p:spPr bwMode="ltGray">
          <a:xfrm>
            <a:off x="338667" y="254000"/>
            <a:ext cx="11514667" cy="5905500"/>
          </a:xfrm>
          <a:prstGeom prst="rect">
            <a:avLst/>
          </a:prstGeom>
        </p:spPr>
      </p:pic>
      <p:sp>
        <p:nvSpPr>
          <p:cNvPr id="43011" name="Text Placeholder 2"/>
          <p:cNvSpPr>
            <a:spLocks noGrp="1"/>
          </p:cNvSpPr>
          <p:nvPr>
            <p:ph type="subTitle" idx="1" hasCustomPrompt="1"/>
          </p:nvPr>
        </p:nvSpPr>
        <p:spPr>
          <a:xfrm>
            <a:off x="914400" y="4267200"/>
            <a:ext cx="10363200" cy="1371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ct val="0"/>
              </a:spcAft>
              <a:defRPr b="0">
                <a:latin typeface="+mj-lt"/>
                <a:ea typeface="ＭＳ Ｐゴシック" charset="0"/>
                <a:cs typeface="Gotham Narrow Bold"/>
              </a:defRPr>
            </a:lvl1pPr>
          </a:lstStyle>
          <a:p>
            <a:pPr lvl="0"/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add</a:t>
            </a:r>
            <a:r>
              <a:rPr lang="fi-FI" noProof="0" dirty="0" smtClean="0"/>
              <a:t> </a:t>
            </a:r>
            <a:r>
              <a:rPr lang="fi-FI" noProof="0" dirty="0" err="1" smtClean="0"/>
              <a:t>subtitle</a:t>
            </a:r>
            <a:endParaRPr lang="fi-FI" noProof="0" dirty="0"/>
          </a:p>
        </p:txBody>
      </p:sp>
      <p:sp>
        <p:nvSpPr>
          <p:cNvPr id="13" name="Title Placeholder 1"/>
          <p:cNvSpPr>
            <a:spLocks noGrp="1"/>
          </p:cNvSpPr>
          <p:nvPr>
            <p:ph type="ctrTitle" hasCustomPrompt="1"/>
          </p:nvPr>
        </p:nvSpPr>
        <p:spPr>
          <a:xfrm>
            <a:off x="914400" y="2708920"/>
            <a:ext cx="10363200" cy="1296144"/>
          </a:xfrm>
        </p:spPr>
        <p:txBody>
          <a:bodyPr anchor="ctr" anchorCtr="0"/>
          <a:lstStyle>
            <a:lvl1pPr algn="ctr">
              <a:lnSpc>
                <a:spcPct val="70000"/>
              </a:lnSpc>
              <a:defRPr sz="4800">
                <a:latin typeface="+mj-lt"/>
                <a:ea typeface="ＭＳ Ｐゴシック" charset="0"/>
                <a:cs typeface="Gotham Narrow Bold"/>
              </a:defRPr>
            </a:lvl1pPr>
          </a:lstStyle>
          <a:p>
            <a:pPr lvl="0"/>
            <a:r>
              <a:rPr lang="fi-FI" noProof="0" dirty="0" smtClean="0"/>
              <a:t>CLICK TO ADD TITLE</a:t>
            </a:r>
            <a:endParaRPr lang="fi-FI" noProof="0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16027F-E79D-4D7D-B165-71FA22D575B2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grpSp>
        <p:nvGrpSpPr>
          <p:cNvPr id="12" name="Ryhmä 11"/>
          <p:cNvGrpSpPr/>
          <p:nvPr userDrawn="1"/>
        </p:nvGrpSpPr>
        <p:grpSpPr bwMode="black">
          <a:xfrm>
            <a:off x="347250" y="260248"/>
            <a:ext cx="2491200" cy="2334818"/>
            <a:chOff x="1311275" y="373063"/>
            <a:chExt cx="6524625" cy="6115050"/>
          </a:xfrm>
          <a:solidFill>
            <a:srgbClr val="3A75C4"/>
          </a:solidFill>
        </p:grpSpPr>
        <p:sp>
          <p:nvSpPr>
            <p:cNvPr id="14" name="Rectangle 5"/>
            <p:cNvSpPr>
              <a:spLocks noChangeArrowheads="1"/>
            </p:cNvSpPr>
            <p:nvPr userDrawn="1"/>
          </p:nvSpPr>
          <p:spPr bwMode="black">
            <a:xfrm>
              <a:off x="4267200" y="5875338"/>
              <a:ext cx="609600" cy="612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Rectangle 6"/>
            <p:cNvSpPr>
              <a:spLocks noChangeArrowheads="1"/>
            </p:cNvSpPr>
            <p:nvPr userDrawn="1"/>
          </p:nvSpPr>
          <p:spPr bwMode="black">
            <a:xfrm>
              <a:off x="4267200" y="373063"/>
              <a:ext cx="609600" cy="609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6" name="Freeform 7"/>
            <p:cNvSpPr>
              <a:spLocks noEditPoints="1"/>
            </p:cNvSpPr>
            <p:nvPr userDrawn="1"/>
          </p:nvSpPr>
          <p:spPr bwMode="black">
            <a:xfrm>
              <a:off x="1311275" y="1436688"/>
              <a:ext cx="6524625" cy="4152900"/>
            </a:xfrm>
            <a:custGeom>
              <a:avLst/>
              <a:gdLst>
                <a:gd name="T0" fmla="*/ 3947 w 4110"/>
                <a:gd name="T1" fmla="*/ 1670 h 2616"/>
                <a:gd name="T2" fmla="*/ 3459 w 4110"/>
                <a:gd name="T3" fmla="*/ 1403 h 2616"/>
                <a:gd name="T4" fmla="*/ 3294 w 4110"/>
                <a:gd name="T5" fmla="*/ 1199 h 2616"/>
                <a:gd name="T6" fmla="*/ 3062 w 4110"/>
                <a:gd name="T7" fmla="*/ 1048 h 2616"/>
                <a:gd name="T8" fmla="*/ 2897 w 4110"/>
                <a:gd name="T9" fmla="*/ 789 h 2616"/>
                <a:gd name="T10" fmla="*/ 2734 w 4110"/>
                <a:gd name="T11" fmla="*/ 314 h 2616"/>
                <a:gd name="T12" fmla="*/ 2417 w 4110"/>
                <a:gd name="T13" fmla="*/ 63 h 2616"/>
                <a:gd name="T14" fmla="*/ 2077 w 4110"/>
                <a:gd name="T15" fmla="*/ 19 h 2616"/>
                <a:gd name="T16" fmla="*/ 2204 w 4110"/>
                <a:gd name="T17" fmla="*/ 197 h 2616"/>
                <a:gd name="T18" fmla="*/ 2175 w 4110"/>
                <a:gd name="T19" fmla="*/ 357 h 2616"/>
                <a:gd name="T20" fmla="*/ 2041 w 4110"/>
                <a:gd name="T21" fmla="*/ 433 h 2616"/>
                <a:gd name="T22" fmla="*/ 1818 w 4110"/>
                <a:gd name="T23" fmla="*/ 362 h 2616"/>
                <a:gd name="T24" fmla="*/ 1518 w 4110"/>
                <a:gd name="T25" fmla="*/ 159 h 2616"/>
                <a:gd name="T26" fmla="*/ 1213 w 4110"/>
                <a:gd name="T27" fmla="*/ 130 h 2616"/>
                <a:gd name="T28" fmla="*/ 1198 w 4110"/>
                <a:gd name="T29" fmla="*/ 209 h 2616"/>
                <a:gd name="T30" fmla="*/ 1401 w 4110"/>
                <a:gd name="T31" fmla="*/ 481 h 2616"/>
                <a:gd name="T32" fmla="*/ 1555 w 4110"/>
                <a:gd name="T33" fmla="*/ 708 h 2616"/>
                <a:gd name="T34" fmla="*/ 1672 w 4110"/>
                <a:gd name="T35" fmla="*/ 796 h 2616"/>
                <a:gd name="T36" fmla="*/ 1405 w 4110"/>
                <a:gd name="T37" fmla="*/ 787 h 2616"/>
                <a:gd name="T38" fmla="*/ 1102 w 4110"/>
                <a:gd name="T39" fmla="*/ 558 h 2616"/>
                <a:gd name="T40" fmla="*/ 821 w 4110"/>
                <a:gd name="T41" fmla="*/ 395 h 2616"/>
                <a:gd name="T42" fmla="*/ 531 w 4110"/>
                <a:gd name="T43" fmla="*/ 426 h 2616"/>
                <a:gd name="T44" fmla="*/ 748 w 4110"/>
                <a:gd name="T45" fmla="*/ 537 h 2616"/>
                <a:gd name="T46" fmla="*/ 762 w 4110"/>
                <a:gd name="T47" fmla="*/ 704 h 2616"/>
                <a:gd name="T48" fmla="*/ 608 w 4110"/>
                <a:gd name="T49" fmla="*/ 689 h 2616"/>
                <a:gd name="T50" fmla="*/ 387 w 4110"/>
                <a:gd name="T51" fmla="*/ 529 h 2616"/>
                <a:gd name="T52" fmla="*/ 103 w 4110"/>
                <a:gd name="T53" fmla="*/ 499 h 2616"/>
                <a:gd name="T54" fmla="*/ 157 w 4110"/>
                <a:gd name="T55" fmla="*/ 597 h 2616"/>
                <a:gd name="T56" fmla="*/ 397 w 4110"/>
                <a:gd name="T57" fmla="*/ 913 h 2616"/>
                <a:gd name="T58" fmla="*/ 578 w 4110"/>
                <a:gd name="T59" fmla="*/ 1190 h 2616"/>
                <a:gd name="T60" fmla="*/ 954 w 4110"/>
                <a:gd name="T61" fmla="*/ 1253 h 2616"/>
                <a:gd name="T62" fmla="*/ 1184 w 4110"/>
                <a:gd name="T63" fmla="*/ 1316 h 2616"/>
                <a:gd name="T64" fmla="*/ 1250 w 4110"/>
                <a:gd name="T65" fmla="*/ 1526 h 2616"/>
                <a:gd name="T66" fmla="*/ 1365 w 4110"/>
                <a:gd name="T67" fmla="*/ 1691 h 2616"/>
                <a:gd name="T68" fmla="*/ 1601 w 4110"/>
                <a:gd name="T69" fmla="*/ 1766 h 2616"/>
                <a:gd name="T70" fmla="*/ 1384 w 4110"/>
                <a:gd name="T71" fmla="*/ 1823 h 2616"/>
                <a:gd name="T72" fmla="*/ 965 w 4110"/>
                <a:gd name="T73" fmla="*/ 1706 h 2616"/>
                <a:gd name="T74" fmla="*/ 971 w 4110"/>
                <a:gd name="T75" fmla="*/ 1890 h 2616"/>
                <a:gd name="T76" fmla="*/ 1173 w 4110"/>
                <a:gd name="T77" fmla="*/ 2136 h 2616"/>
                <a:gd name="T78" fmla="*/ 1534 w 4110"/>
                <a:gd name="T79" fmla="*/ 2226 h 2616"/>
                <a:gd name="T80" fmla="*/ 1883 w 4110"/>
                <a:gd name="T81" fmla="*/ 2182 h 2616"/>
                <a:gd name="T82" fmla="*/ 1985 w 4110"/>
                <a:gd name="T83" fmla="*/ 2299 h 2616"/>
                <a:gd name="T84" fmla="*/ 2154 w 4110"/>
                <a:gd name="T85" fmla="*/ 2418 h 2616"/>
                <a:gd name="T86" fmla="*/ 2476 w 4110"/>
                <a:gd name="T87" fmla="*/ 2413 h 2616"/>
                <a:gd name="T88" fmla="*/ 2797 w 4110"/>
                <a:gd name="T89" fmla="*/ 2585 h 2616"/>
                <a:gd name="T90" fmla="*/ 2803 w 4110"/>
                <a:gd name="T91" fmla="*/ 2395 h 2616"/>
                <a:gd name="T92" fmla="*/ 2594 w 4110"/>
                <a:gd name="T93" fmla="*/ 2119 h 2616"/>
                <a:gd name="T94" fmla="*/ 2403 w 4110"/>
                <a:gd name="T95" fmla="*/ 1960 h 2616"/>
                <a:gd name="T96" fmla="*/ 2426 w 4110"/>
                <a:gd name="T97" fmla="*/ 1890 h 2616"/>
                <a:gd name="T98" fmla="*/ 2663 w 4110"/>
                <a:gd name="T99" fmla="*/ 1996 h 2616"/>
                <a:gd name="T100" fmla="*/ 3012 w 4110"/>
                <a:gd name="T101" fmla="*/ 2088 h 2616"/>
                <a:gd name="T102" fmla="*/ 3156 w 4110"/>
                <a:gd name="T103" fmla="*/ 2125 h 2616"/>
                <a:gd name="T104" fmla="*/ 3035 w 4110"/>
                <a:gd name="T105" fmla="*/ 1900 h 2616"/>
                <a:gd name="T106" fmla="*/ 2837 w 4110"/>
                <a:gd name="T107" fmla="*/ 1698 h 2616"/>
                <a:gd name="T108" fmla="*/ 3185 w 4110"/>
                <a:gd name="T109" fmla="*/ 1746 h 2616"/>
                <a:gd name="T110" fmla="*/ 3440 w 4110"/>
                <a:gd name="T111" fmla="*/ 1741 h 2616"/>
                <a:gd name="T112" fmla="*/ 3596 w 4110"/>
                <a:gd name="T113" fmla="*/ 1842 h 2616"/>
                <a:gd name="T114" fmla="*/ 3951 w 4110"/>
                <a:gd name="T115" fmla="*/ 1816 h 2616"/>
                <a:gd name="T116" fmla="*/ 2246 w 4110"/>
                <a:gd name="T117" fmla="*/ 1449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10" h="2616">
                  <a:moveTo>
                    <a:pt x="4110" y="1887"/>
                  </a:moveTo>
                  <a:lnTo>
                    <a:pt x="4095" y="1858"/>
                  </a:lnTo>
                  <a:lnTo>
                    <a:pt x="4080" y="1829"/>
                  </a:lnTo>
                  <a:lnTo>
                    <a:pt x="4062" y="1802"/>
                  </a:lnTo>
                  <a:lnTo>
                    <a:pt x="4045" y="1777"/>
                  </a:lnTo>
                  <a:lnTo>
                    <a:pt x="4028" y="1754"/>
                  </a:lnTo>
                  <a:lnTo>
                    <a:pt x="4009" y="1731"/>
                  </a:lnTo>
                  <a:lnTo>
                    <a:pt x="3989" y="1710"/>
                  </a:lnTo>
                  <a:lnTo>
                    <a:pt x="3968" y="1689"/>
                  </a:lnTo>
                  <a:lnTo>
                    <a:pt x="3947" y="1670"/>
                  </a:lnTo>
                  <a:lnTo>
                    <a:pt x="3926" y="1652"/>
                  </a:lnTo>
                  <a:lnTo>
                    <a:pt x="3903" y="1635"/>
                  </a:lnTo>
                  <a:lnTo>
                    <a:pt x="3882" y="1618"/>
                  </a:lnTo>
                  <a:lnTo>
                    <a:pt x="3834" y="1589"/>
                  </a:lnTo>
                  <a:lnTo>
                    <a:pt x="3788" y="1560"/>
                  </a:lnTo>
                  <a:lnTo>
                    <a:pt x="3690" y="1512"/>
                  </a:lnTo>
                  <a:lnTo>
                    <a:pt x="3594" y="1468"/>
                  </a:lnTo>
                  <a:lnTo>
                    <a:pt x="3548" y="1447"/>
                  </a:lnTo>
                  <a:lnTo>
                    <a:pt x="3504" y="1426"/>
                  </a:lnTo>
                  <a:lnTo>
                    <a:pt x="3459" y="1403"/>
                  </a:lnTo>
                  <a:lnTo>
                    <a:pt x="3419" y="1378"/>
                  </a:lnTo>
                  <a:lnTo>
                    <a:pt x="3402" y="1364"/>
                  </a:lnTo>
                  <a:lnTo>
                    <a:pt x="3385" y="1351"/>
                  </a:lnTo>
                  <a:lnTo>
                    <a:pt x="3369" y="1336"/>
                  </a:lnTo>
                  <a:lnTo>
                    <a:pt x="3356" y="1318"/>
                  </a:lnTo>
                  <a:lnTo>
                    <a:pt x="3342" y="1299"/>
                  </a:lnTo>
                  <a:lnTo>
                    <a:pt x="3331" y="1282"/>
                  </a:lnTo>
                  <a:lnTo>
                    <a:pt x="3319" y="1263"/>
                  </a:lnTo>
                  <a:lnTo>
                    <a:pt x="3310" y="1242"/>
                  </a:lnTo>
                  <a:lnTo>
                    <a:pt x="3294" y="1199"/>
                  </a:lnTo>
                  <a:lnTo>
                    <a:pt x="3281" y="1157"/>
                  </a:lnTo>
                  <a:lnTo>
                    <a:pt x="3271" y="1115"/>
                  </a:lnTo>
                  <a:lnTo>
                    <a:pt x="3264" y="1073"/>
                  </a:lnTo>
                  <a:lnTo>
                    <a:pt x="3223" y="1076"/>
                  </a:lnTo>
                  <a:lnTo>
                    <a:pt x="3179" y="1076"/>
                  </a:lnTo>
                  <a:lnTo>
                    <a:pt x="3156" y="1075"/>
                  </a:lnTo>
                  <a:lnTo>
                    <a:pt x="3133" y="1071"/>
                  </a:lnTo>
                  <a:lnTo>
                    <a:pt x="3110" y="1065"/>
                  </a:lnTo>
                  <a:lnTo>
                    <a:pt x="3087" y="1057"/>
                  </a:lnTo>
                  <a:lnTo>
                    <a:pt x="3062" y="1048"/>
                  </a:lnTo>
                  <a:lnTo>
                    <a:pt x="3039" y="1034"/>
                  </a:lnTo>
                  <a:lnTo>
                    <a:pt x="3018" y="1019"/>
                  </a:lnTo>
                  <a:lnTo>
                    <a:pt x="2997" y="1000"/>
                  </a:lnTo>
                  <a:lnTo>
                    <a:pt x="2976" y="979"/>
                  </a:lnTo>
                  <a:lnTo>
                    <a:pt x="2956" y="952"/>
                  </a:lnTo>
                  <a:lnTo>
                    <a:pt x="2939" y="921"/>
                  </a:lnTo>
                  <a:lnTo>
                    <a:pt x="2924" y="886"/>
                  </a:lnTo>
                  <a:lnTo>
                    <a:pt x="2912" y="856"/>
                  </a:lnTo>
                  <a:lnTo>
                    <a:pt x="2905" y="823"/>
                  </a:lnTo>
                  <a:lnTo>
                    <a:pt x="2897" y="789"/>
                  </a:lnTo>
                  <a:lnTo>
                    <a:pt x="2889" y="752"/>
                  </a:lnTo>
                  <a:lnTo>
                    <a:pt x="2874" y="675"/>
                  </a:lnTo>
                  <a:lnTo>
                    <a:pt x="2857" y="593"/>
                  </a:lnTo>
                  <a:lnTo>
                    <a:pt x="2845" y="550"/>
                  </a:lnTo>
                  <a:lnTo>
                    <a:pt x="2834" y="508"/>
                  </a:lnTo>
                  <a:lnTo>
                    <a:pt x="2816" y="464"/>
                  </a:lnTo>
                  <a:lnTo>
                    <a:pt x="2797" y="422"/>
                  </a:lnTo>
                  <a:lnTo>
                    <a:pt x="2776" y="378"/>
                  </a:lnTo>
                  <a:lnTo>
                    <a:pt x="2749" y="335"/>
                  </a:lnTo>
                  <a:lnTo>
                    <a:pt x="2734" y="314"/>
                  </a:lnTo>
                  <a:lnTo>
                    <a:pt x="2718" y="293"/>
                  </a:lnTo>
                  <a:lnTo>
                    <a:pt x="2701" y="272"/>
                  </a:lnTo>
                  <a:lnTo>
                    <a:pt x="2682" y="251"/>
                  </a:lnTo>
                  <a:lnTo>
                    <a:pt x="2647" y="216"/>
                  </a:lnTo>
                  <a:lnTo>
                    <a:pt x="2611" y="184"/>
                  </a:lnTo>
                  <a:lnTo>
                    <a:pt x="2572" y="153"/>
                  </a:lnTo>
                  <a:lnTo>
                    <a:pt x="2534" y="126"/>
                  </a:lnTo>
                  <a:lnTo>
                    <a:pt x="2496" y="101"/>
                  </a:lnTo>
                  <a:lnTo>
                    <a:pt x="2457" y="80"/>
                  </a:lnTo>
                  <a:lnTo>
                    <a:pt x="2417" y="63"/>
                  </a:lnTo>
                  <a:lnTo>
                    <a:pt x="2377" y="46"/>
                  </a:lnTo>
                  <a:lnTo>
                    <a:pt x="2336" y="32"/>
                  </a:lnTo>
                  <a:lnTo>
                    <a:pt x="2296" y="21"/>
                  </a:lnTo>
                  <a:lnTo>
                    <a:pt x="2256" y="13"/>
                  </a:lnTo>
                  <a:lnTo>
                    <a:pt x="2215" y="5"/>
                  </a:lnTo>
                  <a:lnTo>
                    <a:pt x="2175" y="1"/>
                  </a:lnTo>
                  <a:lnTo>
                    <a:pt x="2135" y="0"/>
                  </a:lnTo>
                  <a:lnTo>
                    <a:pt x="2094" y="0"/>
                  </a:lnTo>
                  <a:lnTo>
                    <a:pt x="2054" y="1"/>
                  </a:lnTo>
                  <a:lnTo>
                    <a:pt x="2077" y="19"/>
                  </a:lnTo>
                  <a:lnTo>
                    <a:pt x="2098" y="34"/>
                  </a:lnTo>
                  <a:lnTo>
                    <a:pt x="2117" y="51"/>
                  </a:lnTo>
                  <a:lnTo>
                    <a:pt x="2135" y="71"/>
                  </a:lnTo>
                  <a:lnTo>
                    <a:pt x="2150" y="88"/>
                  </a:lnTo>
                  <a:lnTo>
                    <a:pt x="2163" y="105"/>
                  </a:lnTo>
                  <a:lnTo>
                    <a:pt x="2175" y="124"/>
                  </a:lnTo>
                  <a:lnTo>
                    <a:pt x="2185" y="142"/>
                  </a:lnTo>
                  <a:lnTo>
                    <a:pt x="2192" y="161"/>
                  </a:lnTo>
                  <a:lnTo>
                    <a:pt x="2200" y="178"/>
                  </a:lnTo>
                  <a:lnTo>
                    <a:pt x="2204" y="197"/>
                  </a:lnTo>
                  <a:lnTo>
                    <a:pt x="2208" y="215"/>
                  </a:lnTo>
                  <a:lnTo>
                    <a:pt x="2210" y="232"/>
                  </a:lnTo>
                  <a:lnTo>
                    <a:pt x="2210" y="249"/>
                  </a:lnTo>
                  <a:lnTo>
                    <a:pt x="2208" y="266"/>
                  </a:lnTo>
                  <a:lnTo>
                    <a:pt x="2206" y="284"/>
                  </a:lnTo>
                  <a:lnTo>
                    <a:pt x="2202" y="299"/>
                  </a:lnTo>
                  <a:lnTo>
                    <a:pt x="2198" y="314"/>
                  </a:lnTo>
                  <a:lnTo>
                    <a:pt x="2190" y="330"/>
                  </a:lnTo>
                  <a:lnTo>
                    <a:pt x="2183" y="343"/>
                  </a:lnTo>
                  <a:lnTo>
                    <a:pt x="2175" y="357"/>
                  </a:lnTo>
                  <a:lnTo>
                    <a:pt x="2165" y="370"/>
                  </a:lnTo>
                  <a:lnTo>
                    <a:pt x="2156" y="382"/>
                  </a:lnTo>
                  <a:lnTo>
                    <a:pt x="2144" y="391"/>
                  </a:lnTo>
                  <a:lnTo>
                    <a:pt x="2131" y="401"/>
                  </a:lnTo>
                  <a:lnTo>
                    <a:pt x="2117" y="410"/>
                  </a:lnTo>
                  <a:lnTo>
                    <a:pt x="2104" y="418"/>
                  </a:lnTo>
                  <a:lnTo>
                    <a:pt x="2089" y="424"/>
                  </a:lnTo>
                  <a:lnTo>
                    <a:pt x="2073" y="428"/>
                  </a:lnTo>
                  <a:lnTo>
                    <a:pt x="2058" y="431"/>
                  </a:lnTo>
                  <a:lnTo>
                    <a:pt x="2041" y="433"/>
                  </a:lnTo>
                  <a:lnTo>
                    <a:pt x="2023" y="435"/>
                  </a:lnTo>
                  <a:lnTo>
                    <a:pt x="1998" y="433"/>
                  </a:lnTo>
                  <a:lnTo>
                    <a:pt x="1975" y="431"/>
                  </a:lnTo>
                  <a:lnTo>
                    <a:pt x="1954" y="428"/>
                  </a:lnTo>
                  <a:lnTo>
                    <a:pt x="1933" y="422"/>
                  </a:lnTo>
                  <a:lnTo>
                    <a:pt x="1912" y="414"/>
                  </a:lnTo>
                  <a:lnTo>
                    <a:pt x="1893" y="407"/>
                  </a:lnTo>
                  <a:lnTo>
                    <a:pt x="1874" y="397"/>
                  </a:lnTo>
                  <a:lnTo>
                    <a:pt x="1854" y="385"/>
                  </a:lnTo>
                  <a:lnTo>
                    <a:pt x="1818" y="362"/>
                  </a:lnTo>
                  <a:lnTo>
                    <a:pt x="1781" y="335"/>
                  </a:lnTo>
                  <a:lnTo>
                    <a:pt x="1747" y="307"/>
                  </a:lnTo>
                  <a:lnTo>
                    <a:pt x="1710" y="278"/>
                  </a:lnTo>
                  <a:lnTo>
                    <a:pt x="1672" y="247"/>
                  </a:lnTo>
                  <a:lnTo>
                    <a:pt x="1632" y="220"/>
                  </a:lnTo>
                  <a:lnTo>
                    <a:pt x="1610" y="207"/>
                  </a:lnTo>
                  <a:lnTo>
                    <a:pt x="1589" y="193"/>
                  </a:lnTo>
                  <a:lnTo>
                    <a:pt x="1566" y="180"/>
                  </a:lnTo>
                  <a:lnTo>
                    <a:pt x="1543" y="168"/>
                  </a:lnTo>
                  <a:lnTo>
                    <a:pt x="1518" y="159"/>
                  </a:lnTo>
                  <a:lnTo>
                    <a:pt x="1491" y="149"/>
                  </a:lnTo>
                  <a:lnTo>
                    <a:pt x="1465" y="142"/>
                  </a:lnTo>
                  <a:lnTo>
                    <a:pt x="1436" y="134"/>
                  </a:lnTo>
                  <a:lnTo>
                    <a:pt x="1405" y="128"/>
                  </a:lnTo>
                  <a:lnTo>
                    <a:pt x="1374" y="124"/>
                  </a:lnTo>
                  <a:lnTo>
                    <a:pt x="1342" y="120"/>
                  </a:lnTo>
                  <a:lnTo>
                    <a:pt x="1305" y="120"/>
                  </a:lnTo>
                  <a:lnTo>
                    <a:pt x="1273" y="120"/>
                  </a:lnTo>
                  <a:lnTo>
                    <a:pt x="1242" y="124"/>
                  </a:lnTo>
                  <a:lnTo>
                    <a:pt x="1213" y="130"/>
                  </a:lnTo>
                  <a:lnTo>
                    <a:pt x="1184" y="138"/>
                  </a:lnTo>
                  <a:lnTo>
                    <a:pt x="1159" y="147"/>
                  </a:lnTo>
                  <a:lnTo>
                    <a:pt x="1134" y="157"/>
                  </a:lnTo>
                  <a:lnTo>
                    <a:pt x="1113" y="168"/>
                  </a:lnTo>
                  <a:lnTo>
                    <a:pt x="1092" y="180"/>
                  </a:lnTo>
                  <a:lnTo>
                    <a:pt x="1113" y="182"/>
                  </a:lnTo>
                  <a:lnTo>
                    <a:pt x="1130" y="186"/>
                  </a:lnTo>
                  <a:lnTo>
                    <a:pt x="1150" y="192"/>
                  </a:lnTo>
                  <a:lnTo>
                    <a:pt x="1167" y="195"/>
                  </a:lnTo>
                  <a:lnTo>
                    <a:pt x="1198" y="209"/>
                  </a:lnTo>
                  <a:lnTo>
                    <a:pt x="1226" y="224"/>
                  </a:lnTo>
                  <a:lnTo>
                    <a:pt x="1251" y="243"/>
                  </a:lnTo>
                  <a:lnTo>
                    <a:pt x="1274" y="264"/>
                  </a:lnTo>
                  <a:lnTo>
                    <a:pt x="1296" y="286"/>
                  </a:lnTo>
                  <a:lnTo>
                    <a:pt x="1315" y="311"/>
                  </a:lnTo>
                  <a:lnTo>
                    <a:pt x="1332" y="337"/>
                  </a:lnTo>
                  <a:lnTo>
                    <a:pt x="1347" y="364"/>
                  </a:lnTo>
                  <a:lnTo>
                    <a:pt x="1363" y="391"/>
                  </a:lnTo>
                  <a:lnTo>
                    <a:pt x="1376" y="422"/>
                  </a:lnTo>
                  <a:lnTo>
                    <a:pt x="1401" y="481"/>
                  </a:lnTo>
                  <a:lnTo>
                    <a:pt x="1426" y="541"/>
                  </a:lnTo>
                  <a:lnTo>
                    <a:pt x="1436" y="564"/>
                  </a:lnTo>
                  <a:lnTo>
                    <a:pt x="1447" y="585"/>
                  </a:lnTo>
                  <a:lnTo>
                    <a:pt x="1461" y="606"/>
                  </a:lnTo>
                  <a:lnTo>
                    <a:pt x="1474" y="625"/>
                  </a:lnTo>
                  <a:lnTo>
                    <a:pt x="1488" y="645"/>
                  </a:lnTo>
                  <a:lnTo>
                    <a:pt x="1503" y="662"/>
                  </a:lnTo>
                  <a:lnTo>
                    <a:pt x="1520" y="677"/>
                  </a:lnTo>
                  <a:lnTo>
                    <a:pt x="1538" y="693"/>
                  </a:lnTo>
                  <a:lnTo>
                    <a:pt x="1555" y="708"/>
                  </a:lnTo>
                  <a:lnTo>
                    <a:pt x="1576" y="721"/>
                  </a:lnTo>
                  <a:lnTo>
                    <a:pt x="1595" y="733"/>
                  </a:lnTo>
                  <a:lnTo>
                    <a:pt x="1616" y="744"/>
                  </a:lnTo>
                  <a:lnTo>
                    <a:pt x="1639" y="754"/>
                  </a:lnTo>
                  <a:lnTo>
                    <a:pt x="1662" y="764"/>
                  </a:lnTo>
                  <a:lnTo>
                    <a:pt x="1687" y="771"/>
                  </a:lnTo>
                  <a:lnTo>
                    <a:pt x="1714" y="779"/>
                  </a:lnTo>
                  <a:lnTo>
                    <a:pt x="1703" y="785"/>
                  </a:lnTo>
                  <a:lnTo>
                    <a:pt x="1687" y="790"/>
                  </a:lnTo>
                  <a:lnTo>
                    <a:pt x="1672" y="796"/>
                  </a:lnTo>
                  <a:lnTo>
                    <a:pt x="1651" y="802"/>
                  </a:lnTo>
                  <a:lnTo>
                    <a:pt x="1630" y="806"/>
                  </a:lnTo>
                  <a:lnTo>
                    <a:pt x="1605" y="810"/>
                  </a:lnTo>
                  <a:lnTo>
                    <a:pt x="1578" y="812"/>
                  </a:lnTo>
                  <a:lnTo>
                    <a:pt x="1551" y="812"/>
                  </a:lnTo>
                  <a:lnTo>
                    <a:pt x="1518" y="812"/>
                  </a:lnTo>
                  <a:lnTo>
                    <a:pt x="1490" y="808"/>
                  </a:lnTo>
                  <a:lnTo>
                    <a:pt x="1461" y="802"/>
                  </a:lnTo>
                  <a:lnTo>
                    <a:pt x="1432" y="796"/>
                  </a:lnTo>
                  <a:lnTo>
                    <a:pt x="1405" y="787"/>
                  </a:lnTo>
                  <a:lnTo>
                    <a:pt x="1378" y="777"/>
                  </a:lnTo>
                  <a:lnTo>
                    <a:pt x="1353" y="765"/>
                  </a:lnTo>
                  <a:lnTo>
                    <a:pt x="1328" y="752"/>
                  </a:lnTo>
                  <a:lnTo>
                    <a:pt x="1303" y="737"/>
                  </a:lnTo>
                  <a:lnTo>
                    <a:pt x="1280" y="721"/>
                  </a:lnTo>
                  <a:lnTo>
                    <a:pt x="1257" y="702"/>
                  </a:lnTo>
                  <a:lnTo>
                    <a:pt x="1234" y="685"/>
                  </a:lnTo>
                  <a:lnTo>
                    <a:pt x="1188" y="643"/>
                  </a:lnTo>
                  <a:lnTo>
                    <a:pt x="1142" y="598"/>
                  </a:lnTo>
                  <a:lnTo>
                    <a:pt x="1102" y="558"/>
                  </a:lnTo>
                  <a:lnTo>
                    <a:pt x="1059" y="518"/>
                  </a:lnTo>
                  <a:lnTo>
                    <a:pt x="1036" y="501"/>
                  </a:lnTo>
                  <a:lnTo>
                    <a:pt x="1013" y="483"/>
                  </a:lnTo>
                  <a:lnTo>
                    <a:pt x="990" y="466"/>
                  </a:lnTo>
                  <a:lnTo>
                    <a:pt x="965" y="451"/>
                  </a:lnTo>
                  <a:lnTo>
                    <a:pt x="938" y="435"/>
                  </a:lnTo>
                  <a:lnTo>
                    <a:pt x="912" y="424"/>
                  </a:lnTo>
                  <a:lnTo>
                    <a:pt x="883" y="412"/>
                  </a:lnTo>
                  <a:lnTo>
                    <a:pt x="854" y="403"/>
                  </a:lnTo>
                  <a:lnTo>
                    <a:pt x="821" y="395"/>
                  </a:lnTo>
                  <a:lnTo>
                    <a:pt x="789" y="389"/>
                  </a:lnTo>
                  <a:lnTo>
                    <a:pt x="754" y="385"/>
                  </a:lnTo>
                  <a:lnTo>
                    <a:pt x="718" y="385"/>
                  </a:lnTo>
                  <a:lnTo>
                    <a:pt x="683" y="385"/>
                  </a:lnTo>
                  <a:lnTo>
                    <a:pt x="649" y="389"/>
                  </a:lnTo>
                  <a:lnTo>
                    <a:pt x="620" y="395"/>
                  </a:lnTo>
                  <a:lnTo>
                    <a:pt x="591" y="403"/>
                  </a:lnTo>
                  <a:lnTo>
                    <a:pt x="568" y="410"/>
                  </a:lnTo>
                  <a:lnTo>
                    <a:pt x="547" y="418"/>
                  </a:lnTo>
                  <a:lnTo>
                    <a:pt x="531" y="426"/>
                  </a:lnTo>
                  <a:lnTo>
                    <a:pt x="520" y="433"/>
                  </a:lnTo>
                  <a:lnTo>
                    <a:pt x="562" y="441"/>
                  </a:lnTo>
                  <a:lnTo>
                    <a:pt x="608" y="455"/>
                  </a:lnTo>
                  <a:lnTo>
                    <a:pt x="631" y="464"/>
                  </a:lnTo>
                  <a:lnTo>
                    <a:pt x="652" y="474"/>
                  </a:lnTo>
                  <a:lnTo>
                    <a:pt x="675" y="483"/>
                  </a:lnTo>
                  <a:lnTo>
                    <a:pt x="695" y="495"/>
                  </a:lnTo>
                  <a:lnTo>
                    <a:pt x="716" y="508"/>
                  </a:lnTo>
                  <a:lnTo>
                    <a:pt x="733" y="522"/>
                  </a:lnTo>
                  <a:lnTo>
                    <a:pt x="748" y="537"/>
                  </a:lnTo>
                  <a:lnTo>
                    <a:pt x="764" y="554"/>
                  </a:lnTo>
                  <a:lnTo>
                    <a:pt x="773" y="572"/>
                  </a:lnTo>
                  <a:lnTo>
                    <a:pt x="783" y="591"/>
                  </a:lnTo>
                  <a:lnTo>
                    <a:pt x="789" y="610"/>
                  </a:lnTo>
                  <a:lnTo>
                    <a:pt x="791" y="631"/>
                  </a:lnTo>
                  <a:lnTo>
                    <a:pt x="789" y="648"/>
                  </a:lnTo>
                  <a:lnTo>
                    <a:pt x="785" y="666"/>
                  </a:lnTo>
                  <a:lnTo>
                    <a:pt x="779" y="679"/>
                  </a:lnTo>
                  <a:lnTo>
                    <a:pt x="771" y="693"/>
                  </a:lnTo>
                  <a:lnTo>
                    <a:pt x="762" y="704"/>
                  </a:lnTo>
                  <a:lnTo>
                    <a:pt x="750" y="714"/>
                  </a:lnTo>
                  <a:lnTo>
                    <a:pt x="739" y="719"/>
                  </a:lnTo>
                  <a:lnTo>
                    <a:pt x="723" y="725"/>
                  </a:lnTo>
                  <a:lnTo>
                    <a:pt x="710" y="727"/>
                  </a:lnTo>
                  <a:lnTo>
                    <a:pt x="693" y="727"/>
                  </a:lnTo>
                  <a:lnTo>
                    <a:pt x="677" y="725"/>
                  </a:lnTo>
                  <a:lnTo>
                    <a:pt x="660" y="721"/>
                  </a:lnTo>
                  <a:lnTo>
                    <a:pt x="643" y="714"/>
                  </a:lnTo>
                  <a:lnTo>
                    <a:pt x="626" y="702"/>
                  </a:lnTo>
                  <a:lnTo>
                    <a:pt x="608" y="689"/>
                  </a:lnTo>
                  <a:lnTo>
                    <a:pt x="591" y="673"/>
                  </a:lnTo>
                  <a:lnTo>
                    <a:pt x="572" y="654"/>
                  </a:lnTo>
                  <a:lnTo>
                    <a:pt x="553" y="635"/>
                  </a:lnTo>
                  <a:lnTo>
                    <a:pt x="531" y="618"/>
                  </a:lnTo>
                  <a:lnTo>
                    <a:pt x="508" y="600"/>
                  </a:lnTo>
                  <a:lnTo>
                    <a:pt x="485" y="583"/>
                  </a:lnTo>
                  <a:lnTo>
                    <a:pt x="462" y="568"/>
                  </a:lnTo>
                  <a:lnTo>
                    <a:pt x="439" y="554"/>
                  </a:lnTo>
                  <a:lnTo>
                    <a:pt x="414" y="541"/>
                  </a:lnTo>
                  <a:lnTo>
                    <a:pt x="387" y="529"/>
                  </a:lnTo>
                  <a:lnTo>
                    <a:pt x="361" y="520"/>
                  </a:lnTo>
                  <a:lnTo>
                    <a:pt x="334" y="510"/>
                  </a:lnTo>
                  <a:lnTo>
                    <a:pt x="307" y="503"/>
                  </a:lnTo>
                  <a:lnTo>
                    <a:pt x="278" y="497"/>
                  </a:lnTo>
                  <a:lnTo>
                    <a:pt x="249" y="491"/>
                  </a:lnTo>
                  <a:lnTo>
                    <a:pt x="220" y="489"/>
                  </a:lnTo>
                  <a:lnTo>
                    <a:pt x="192" y="489"/>
                  </a:lnTo>
                  <a:lnTo>
                    <a:pt x="161" y="489"/>
                  </a:lnTo>
                  <a:lnTo>
                    <a:pt x="132" y="493"/>
                  </a:lnTo>
                  <a:lnTo>
                    <a:pt x="103" y="499"/>
                  </a:lnTo>
                  <a:lnTo>
                    <a:pt x="78" y="504"/>
                  </a:lnTo>
                  <a:lnTo>
                    <a:pt x="53" y="514"/>
                  </a:lnTo>
                  <a:lnTo>
                    <a:pt x="32" y="524"/>
                  </a:lnTo>
                  <a:lnTo>
                    <a:pt x="13" y="535"/>
                  </a:lnTo>
                  <a:lnTo>
                    <a:pt x="0" y="547"/>
                  </a:lnTo>
                  <a:lnTo>
                    <a:pt x="34" y="550"/>
                  </a:lnTo>
                  <a:lnTo>
                    <a:pt x="67" y="558"/>
                  </a:lnTo>
                  <a:lnTo>
                    <a:pt x="98" y="570"/>
                  </a:lnTo>
                  <a:lnTo>
                    <a:pt x="128" y="581"/>
                  </a:lnTo>
                  <a:lnTo>
                    <a:pt x="157" y="597"/>
                  </a:lnTo>
                  <a:lnTo>
                    <a:pt x="184" y="616"/>
                  </a:lnTo>
                  <a:lnTo>
                    <a:pt x="211" y="637"/>
                  </a:lnTo>
                  <a:lnTo>
                    <a:pt x="236" y="660"/>
                  </a:lnTo>
                  <a:lnTo>
                    <a:pt x="261" y="687"/>
                  </a:lnTo>
                  <a:lnTo>
                    <a:pt x="284" y="718"/>
                  </a:lnTo>
                  <a:lnTo>
                    <a:pt x="307" y="750"/>
                  </a:lnTo>
                  <a:lnTo>
                    <a:pt x="330" y="785"/>
                  </a:lnTo>
                  <a:lnTo>
                    <a:pt x="353" y="825"/>
                  </a:lnTo>
                  <a:lnTo>
                    <a:pt x="374" y="867"/>
                  </a:lnTo>
                  <a:lnTo>
                    <a:pt x="397" y="913"/>
                  </a:lnTo>
                  <a:lnTo>
                    <a:pt x="418" y="961"/>
                  </a:lnTo>
                  <a:lnTo>
                    <a:pt x="432" y="990"/>
                  </a:lnTo>
                  <a:lnTo>
                    <a:pt x="445" y="1019"/>
                  </a:lnTo>
                  <a:lnTo>
                    <a:pt x="460" y="1046"/>
                  </a:lnTo>
                  <a:lnTo>
                    <a:pt x="476" y="1073"/>
                  </a:lnTo>
                  <a:lnTo>
                    <a:pt x="493" y="1100"/>
                  </a:lnTo>
                  <a:lnTo>
                    <a:pt x="512" y="1124"/>
                  </a:lnTo>
                  <a:lnTo>
                    <a:pt x="531" y="1148"/>
                  </a:lnTo>
                  <a:lnTo>
                    <a:pt x="554" y="1169"/>
                  </a:lnTo>
                  <a:lnTo>
                    <a:pt x="578" y="1190"/>
                  </a:lnTo>
                  <a:lnTo>
                    <a:pt x="604" y="1207"/>
                  </a:lnTo>
                  <a:lnTo>
                    <a:pt x="633" y="1222"/>
                  </a:lnTo>
                  <a:lnTo>
                    <a:pt x="664" y="1236"/>
                  </a:lnTo>
                  <a:lnTo>
                    <a:pt x="698" y="1247"/>
                  </a:lnTo>
                  <a:lnTo>
                    <a:pt x="735" y="1255"/>
                  </a:lnTo>
                  <a:lnTo>
                    <a:pt x="775" y="1261"/>
                  </a:lnTo>
                  <a:lnTo>
                    <a:pt x="818" y="1263"/>
                  </a:lnTo>
                  <a:lnTo>
                    <a:pt x="860" y="1263"/>
                  </a:lnTo>
                  <a:lnTo>
                    <a:pt x="906" y="1257"/>
                  </a:lnTo>
                  <a:lnTo>
                    <a:pt x="954" y="1253"/>
                  </a:lnTo>
                  <a:lnTo>
                    <a:pt x="1000" y="1249"/>
                  </a:lnTo>
                  <a:lnTo>
                    <a:pt x="1025" y="1249"/>
                  </a:lnTo>
                  <a:lnTo>
                    <a:pt x="1048" y="1251"/>
                  </a:lnTo>
                  <a:lnTo>
                    <a:pt x="1071" y="1253"/>
                  </a:lnTo>
                  <a:lnTo>
                    <a:pt x="1092" y="1257"/>
                  </a:lnTo>
                  <a:lnTo>
                    <a:pt x="1113" y="1265"/>
                  </a:lnTo>
                  <a:lnTo>
                    <a:pt x="1134" y="1274"/>
                  </a:lnTo>
                  <a:lnTo>
                    <a:pt x="1154" y="1286"/>
                  </a:lnTo>
                  <a:lnTo>
                    <a:pt x="1171" y="1299"/>
                  </a:lnTo>
                  <a:lnTo>
                    <a:pt x="1184" y="1316"/>
                  </a:lnTo>
                  <a:lnTo>
                    <a:pt x="1198" y="1332"/>
                  </a:lnTo>
                  <a:lnTo>
                    <a:pt x="1207" y="1349"/>
                  </a:lnTo>
                  <a:lnTo>
                    <a:pt x="1215" y="1366"/>
                  </a:lnTo>
                  <a:lnTo>
                    <a:pt x="1223" y="1384"/>
                  </a:lnTo>
                  <a:lnTo>
                    <a:pt x="1228" y="1401"/>
                  </a:lnTo>
                  <a:lnTo>
                    <a:pt x="1232" y="1418"/>
                  </a:lnTo>
                  <a:lnTo>
                    <a:pt x="1236" y="1435"/>
                  </a:lnTo>
                  <a:lnTo>
                    <a:pt x="1242" y="1472"/>
                  </a:lnTo>
                  <a:lnTo>
                    <a:pt x="1248" y="1508"/>
                  </a:lnTo>
                  <a:lnTo>
                    <a:pt x="1250" y="1526"/>
                  </a:lnTo>
                  <a:lnTo>
                    <a:pt x="1255" y="1543"/>
                  </a:lnTo>
                  <a:lnTo>
                    <a:pt x="1259" y="1560"/>
                  </a:lnTo>
                  <a:lnTo>
                    <a:pt x="1267" y="1578"/>
                  </a:lnTo>
                  <a:lnTo>
                    <a:pt x="1276" y="1597"/>
                  </a:lnTo>
                  <a:lnTo>
                    <a:pt x="1288" y="1616"/>
                  </a:lnTo>
                  <a:lnTo>
                    <a:pt x="1299" y="1633"/>
                  </a:lnTo>
                  <a:lnTo>
                    <a:pt x="1313" y="1649"/>
                  </a:lnTo>
                  <a:lnTo>
                    <a:pt x="1328" y="1664"/>
                  </a:lnTo>
                  <a:lnTo>
                    <a:pt x="1346" y="1677"/>
                  </a:lnTo>
                  <a:lnTo>
                    <a:pt x="1365" y="1691"/>
                  </a:lnTo>
                  <a:lnTo>
                    <a:pt x="1386" y="1702"/>
                  </a:lnTo>
                  <a:lnTo>
                    <a:pt x="1407" y="1712"/>
                  </a:lnTo>
                  <a:lnTo>
                    <a:pt x="1432" y="1721"/>
                  </a:lnTo>
                  <a:lnTo>
                    <a:pt x="1457" y="1729"/>
                  </a:lnTo>
                  <a:lnTo>
                    <a:pt x="1486" y="1737"/>
                  </a:lnTo>
                  <a:lnTo>
                    <a:pt x="1514" y="1743"/>
                  </a:lnTo>
                  <a:lnTo>
                    <a:pt x="1547" y="1746"/>
                  </a:lnTo>
                  <a:lnTo>
                    <a:pt x="1580" y="1750"/>
                  </a:lnTo>
                  <a:lnTo>
                    <a:pt x="1616" y="1754"/>
                  </a:lnTo>
                  <a:lnTo>
                    <a:pt x="1601" y="1766"/>
                  </a:lnTo>
                  <a:lnTo>
                    <a:pt x="1584" y="1777"/>
                  </a:lnTo>
                  <a:lnTo>
                    <a:pt x="1564" y="1787"/>
                  </a:lnTo>
                  <a:lnTo>
                    <a:pt x="1545" y="1794"/>
                  </a:lnTo>
                  <a:lnTo>
                    <a:pt x="1524" y="1802"/>
                  </a:lnTo>
                  <a:lnTo>
                    <a:pt x="1503" y="1808"/>
                  </a:lnTo>
                  <a:lnTo>
                    <a:pt x="1480" y="1814"/>
                  </a:lnTo>
                  <a:lnTo>
                    <a:pt x="1457" y="1817"/>
                  </a:lnTo>
                  <a:lnTo>
                    <a:pt x="1434" y="1821"/>
                  </a:lnTo>
                  <a:lnTo>
                    <a:pt x="1409" y="1823"/>
                  </a:lnTo>
                  <a:lnTo>
                    <a:pt x="1384" y="1823"/>
                  </a:lnTo>
                  <a:lnTo>
                    <a:pt x="1359" y="1823"/>
                  </a:lnTo>
                  <a:lnTo>
                    <a:pt x="1309" y="1821"/>
                  </a:lnTo>
                  <a:lnTo>
                    <a:pt x="1257" y="1816"/>
                  </a:lnTo>
                  <a:lnTo>
                    <a:pt x="1207" y="1806"/>
                  </a:lnTo>
                  <a:lnTo>
                    <a:pt x="1157" y="1793"/>
                  </a:lnTo>
                  <a:lnTo>
                    <a:pt x="1109" y="1777"/>
                  </a:lnTo>
                  <a:lnTo>
                    <a:pt x="1063" y="1760"/>
                  </a:lnTo>
                  <a:lnTo>
                    <a:pt x="1021" y="1739"/>
                  </a:lnTo>
                  <a:lnTo>
                    <a:pt x="983" y="1718"/>
                  </a:lnTo>
                  <a:lnTo>
                    <a:pt x="965" y="1706"/>
                  </a:lnTo>
                  <a:lnTo>
                    <a:pt x="950" y="1693"/>
                  </a:lnTo>
                  <a:lnTo>
                    <a:pt x="935" y="1679"/>
                  </a:lnTo>
                  <a:lnTo>
                    <a:pt x="921" y="1668"/>
                  </a:lnTo>
                  <a:lnTo>
                    <a:pt x="923" y="1700"/>
                  </a:lnTo>
                  <a:lnTo>
                    <a:pt x="927" y="1733"/>
                  </a:lnTo>
                  <a:lnTo>
                    <a:pt x="933" y="1766"/>
                  </a:lnTo>
                  <a:lnTo>
                    <a:pt x="940" y="1798"/>
                  </a:lnTo>
                  <a:lnTo>
                    <a:pt x="948" y="1829"/>
                  </a:lnTo>
                  <a:lnTo>
                    <a:pt x="960" y="1860"/>
                  </a:lnTo>
                  <a:lnTo>
                    <a:pt x="971" y="1890"/>
                  </a:lnTo>
                  <a:lnTo>
                    <a:pt x="985" y="1919"/>
                  </a:lnTo>
                  <a:lnTo>
                    <a:pt x="998" y="1948"/>
                  </a:lnTo>
                  <a:lnTo>
                    <a:pt x="1015" y="1975"/>
                  </a:lnTo>
                  <a:lnTo>
                    <a:pt x="1033" y="2002"/>
                  </a:lnTo>
                  <a:lnTo>
                    <a:pt x="1052" y="2027"/>
                  </a:lnTo>
                  <a:lnTo>
                    <a:pt x="1073" y="2052"/>
                  </a:lnTo>
                  <a:lnTo>
                    <a:pt x="1096" y="2075"/>
                  </a:lnTo>
                  <a:lnTo>
                    <a:pt x="1121" y="2096"/>
                  </a:lnTo>
                  <a:lnTo>
                    <a:pt x="1146" y="2117"/>
                  </a:lnTo>
                  <a:lnTo>
                    <a:pt x="1173" y="2136"/>
                  </a:lnTo>
                  <a:lnTo>
                    <a:pt x="1202" y="2153"/>
                  </a:lnTo>
                  <a:lnTo>
                    <a:pt x="1232" y="2169"/>
                  </a:lnTo>
                  <a:lnTo>
                    <a:pt x="1265" y="2182"/>
                  </a:lnTo>
                  <a:lnTo>
                    <a:pt x="1298" y="2196"/>
                  </a:lnTo>
                  <a:lnTo>
                    <a:pt x="1334" y="2205"/>
                  </a:lnTo>
                  <a:lnTo>
                    <a:pt x="1370" y="2215"/>
                  </a:lnTo>
                  <a:lnTo>
                    <a:pt x="1409" y="2221"/>
                  </a:lnTo>
                  <a:lnTo>
                    <a:pt x="1447" y="2224"/>
                  </a:lnTo>
                  <a:lnTo>
                    <a:pt x="1490" y="2226"/>
                  </a:lnTo>
                  <a:lnTo>
                    <a:pt x="1534" y="2226"/>
                  </a:lnTo>
                  <a:lnTo>
                    <a:pt x="1578" y="2224"/>
                  </a:lnTo>
                  <a:lnTo>
                    <a:pt x="1624" y="2219"/>
                  </a:lnTo>
                  <a:lnTo>
                    <a:pt x="1672" y="2213"/>
                  </a:lnTo>
                  <a:lnTo>
                    <a:pt x="1722" y="2201"/>
                  </a:lnTo>
                  <a:lnTo>
                    <a:pt x="1772" y="2190"/>
                  </a:lnTo>
                  <a:lnTo>
                    <a:pt x="1808" y="2182"/>
                  </a:lnTo>
                  <a:lnTo>
                    <a:pt x="1839" y="2178"/>
                  </a:lnTo>
                  <a:lnTo>
                    <a:pt x="1854" y="2178"/>
                  </a:lnTo>
                  <a:lnTo>
                    <a:pt x="1870" y="2180"/>
                  </a:lnTo>
                  <a:lnTo>
                    <a:pt x="1883" y="2182"/>
                  </a:lnTo>
                  <a:lnTo>
                    <a:pt x="1897" y="2186"/>
                  </a:lnTo>
                  <a:lnTo>
                    <a:pt x="1908" y="2192"/>
                  </a:lnTo>
                  <a:lnTo>
                    <a:pt x="1920" y="2199"/>
                  </a:lnTo>
                  <a:lnTo>
                    <a:pt x="1931" y="2207"/>
                  </a:lnTo>
                  <a:lnTo>
                    <a:pt x="1941" y="2217"/>
                  </a:lnTo>
                  <a:lnTo>
                    <a:pt x="1950" y="2228"/>
                  </a:lnTo>
                  <a:lnTo>
                    <a:pt x="1960" y="2244"/>
                  </a:lnTo>
                  <a:lnTo>
                    <a:pt x="1968" y="2259"/>
                  </a:lnTo>
                  <a:lnTo>
                    <a:pt x="1975" y="2276"/>
                  </a:lnTo>
                  <a:lnTo>
                    <a:pt x="1985" y="2299"/>
                  </a:lnTo>
                  <a:lnTo>
                    <a:pt x="1996" y="2320"/>
                  </a:lnTo>
                  <a:lnTo>
                    <a:pt x="2010" y="2340"/>
                  </a:lnTo>
                  <a:lnTo>
                    <a:pt x="2025" y="2357"/>
                  </a:lnTo>
                  <a:lnTo>
                    <a:pt x="2041" y="2370"/>
                  </a:lnTo>
                  <a:lnTo>
                    <a:pt x="2058" y="2384"/>
                  </a:lnTo>
                  <a:lnTo>
                    <a:pt x="2075" y="2393"/>
                  </a:lnTo>
                  <a:lnTo>
                    <a:pt x="2094" y="2403"/>
                  </a:lnTo>
                  <a:lnTo>
                    <a:pt x="2114" y="2409"/>
                  </a:lnTo>
                  <a:lnTo>
                    <a:pt x="2133" y="2414"/>
                  </a:lnTo>
                  <a:lnTo>
                    <a:pt x="2154" y="2418"/>
                  </a:lnTo>
                  <a:lnTo>
                    <a:pt x="2175" y="2420"/>
                  </a:lnTo>
                  <a:lnTo>
                    <a:pt x="2196" y="2420"/>
                  </a:lnTo>
                  <a:lnTo>
                    <a:pt x="2217" y="2420"/>
                  </a:lnTo>
                  <a:lnTo>
                    <a:pt x="2238" y="2420"/>
                  </a:lnTo>
                  <a:lnTo>
                    <a:pt x="2259" y="2418"/>
                  </a:lnTo>
                  <a:lnTo>
                    <a:pt x="2307" y="2413"/>
                  </a:lnTo>
                  <a:lnTo>
                    <a:pt x="2354" y="2409"/>
                  </a:lnTo>
                  <a:lnTo>
                    <a:pt x="2396" y="2409"/>
                  </a:lnTo>
                  <a:lnTo>
                    <a:pt x="2438" y="2411"/>
                  </a:lnTo>
                  <a:lnTo>
                    <a:pt x="2476" y="2413"/>
                  </a:lnTo>
                  <a:lnTo>
                    <a:pt x="2515" y="2418"/>
                  </a:lnTo>
                  <a:lnTo>
                    <a:pt x="2549" y="2428"/>
                  </a:lnTo>
                  <a:lnTo>
                    <a:pt x="2584" y="2438"/>
                  </a:lnTo>
                  <a:lnTo>
                    <a:pt x="2618" y="2451"/>
                  </a:lnTo>
                  <a:lnTo>
                    <a:pt x="2649" y="2466"/>
                  </a:lnTo>
                  <a:lnTo>
                    <a:pt x="2680" y="2485"/>
                  </a:lnTo>
                  <a:lnTo>
                    <a:pt x="2711" y="2505"/>
                  </a:lnTo>
                  <a:lnTo>
                    <a:pt x="2739" y="2530"/>
                  </a:lnTo>
                  <a:lnTo>
                    <a:pt x="2768" y="2555"/>
                  </a:lnTo>
                  <a:lnTo>
                    <a:pt x="2797" y="2585"/>
                  </a:lnTo>
                  <a:lnTo>
                    <a:pt x="2826" y="2616"/>
                  </a:lnTo>
                  <a:lnTo>
                    <a:pt x="2828" y="2589"/>
                  </a:lnTo>
                  <a:lnTo>
                    <a:pt x="2830" y="2562"/>
                  </a:lnTo>
                  <a:lnTo>
                    <a:pt x="2828" y="2537"/>
                  </a:lnTo>
                  <a:lnTo>
                    <a:pt x="2828" y="2510"/>
                  </a:lnTo>
                  <a:lnTo>
                    <a:pt x="2824" y="2487"/>
                  </a:lnTo>
                  <a:lnTo>
                    <a:pt x="2820" y="2462"/>
                  </a:lnTo>
                  <a:lnTo>
                    <a:pt x="2816" y="2439"/>
                  </a:lnTo>
                  <a:lnTo>
                    <a:pt x="2809" y="2416"/>
                  </a:lnTo>
                  <a:lnTo>
                    <a:pt x="2803" y="2395"/>
                  </a:lnTo>
                  <a:lnTo>
                    <a:pt x="2795" y="2374"/>
                  </a:lnTo>
                  <a:lnTo>
                    <a:pt x="2786" y="2353"/>
                  </a:lnTo>
                  <a:lnTo>
                    <a:pt x="2776" y="2334"/>
                  </a:lnTo>
                  <a:lnTo>
                    <a:pt x="2755" y="2295"/>
                  </a:lnTo>
                  <a:lnTo>
                    <a:pt x="2732" y="2261"/>
                  </a:lnTo>
                  <a:lnTo>
                    <a:pt x="2707" y="2226"/>
                  </a:lnTo>
                  <a:lnTo>
                    <a:pt x="2680" y="2198"/>
                  </a:lnTo>
                  <a:lnTo>
                    <a:pt x="2651" y="2169"/>
                  </a:lnTo>
                  <a:lnTo>
                    <a:pt x="2622" y="2144"/>
                  </a:lnTo>
                  <a:lnTo>
                    <a:pt x="2594" y="2119"/>
                  </a:lnTo>
                  <a:lnTo>
                    <a:pt x="2567" y="2098"/>
                  </a:lnTo>
                  <a:lnTo>
                    <a:pt x="2540" y="2080"/>
                  </a:lnTo>
                  <a:lnTo>
                    <a:pt x="2513" y="2063"/>
                  </a:lnTo>
                  <a:lnTo>
                    <a:pt x="2490" y="2048"/>
                  </a:lnTo>
                  <a:lnTo>
                    <a:pt x="2471" y="2032"/>
                  </a:lnTo>
                  <a:lnTo>
                    <a:pt x="2453" y="2019"/>
                  </a:lnTo>
                  <a:lnTo>
                    <a:pt x="2438" y="2004"/>
                  </a:lnTo>
                  <a:lnTo>
                    <a:pt x="2425" y="1988"/>
                  </a:lnTo>
                  <a:lnTo>
                    <a:pt x="2413" y="1973"/>
                  </a:lnTo>
                  <a:lnTo>
                    <a:pt x="2403" y="1960"/>
                  </a:lnTo>
                  <a:lnTo>
                    <a:pt x="2396" y="1944"/>
                  </a:lnTo>
                  <a:lnTo>
                    <a:pt x="2390" y="1931"/>
                  </a:lnTo>
                  <a:lnTo>
                    <a:pt x="2384" y="1915"/>
                  </a:lnTo>
                  <a:lnTo>
                    <a:pt x="2380" y="1902"/>
                  </a:lnTo>
                  <a:lnTo>
                    <a:pt x="2377" y="1888"/>
                  </a:lnTo>
                  <a:lnTo>
                    <a:pt x="2375" y="1862"/>
                  </a:lnTo>
                  <a:lnTo>
                    <a:pt x="2373" y="1837"/>
                  </a:lnTo>
                  <a:lnTo>
                    <a:pt x="2390" y="1856"/>
                  </a:lnTo>
                  <a:lnTo>
                    <a:pt x="2407" y="1873"/>
                  </a:lnTo>
                  <a:lnTo>
                    <a:pt x="2426" y="1890"/>
                  </a:lnTo>
                  <a:lnTo>
                    <a:pt x="2446" y="1906"/>
                  </a:lnTo>
                  <a:lnTo>
                    <a:pt x="2467" y="1919"/>
                  </a:lnTo>
                  <a:lnTo>
                    <a:pt x="2486" y="1931"/>
                  </a:lnTo>
                  <a:lnTo>
                    <a:pt x="2507" y="1942"/>
                  </a:lnTo>
                  <a:lnTo>
                    <a:pt x="2528" y="1954"/>
                  </a:lnTo>
                  <a:lnTo>
                    <a:pt x="2549" y="1963"/>
                  </a:lnTo>
                  <a:lnTo>
                    <a:pt x="2572" y="1971"/>
                  </a:lnTo>
                  <a:lnTo>
                    <a:pt x="2594" y="1979"/>
                  </a:lnTo>
                  <a:lnTo>
                    <a:pt x="2617" y="1986"/>
                  </a:lnTo>
                  <a:lnTo>
                    <a:pt x="2663" y="1996"/>
                  </a:lnTo>
                  <a:lnTo>
                    <a:pt x="2709" y="2004"/>
                  </a:lnTo>
                  <a:lnTo>
                    <a:pt x="2747" y="2009"/>
                  </a:lnTo>
                  <a:lnTo>
                    <a:pt x="2786" y="2017"/>
                  </a:lnTo>
                  <a:lnTo>
                    <a:pt x="2822" y="2025"/>
                  </a:lnTo>
                  <a:lnTo>
                    <a:pt x="2858" y="2032"/>
                  </a:lnTo>
                  <a:lnTo>
                    <a:pt x="2891" y="2042"/>
                  </a:lnTo>
                  <a:lnTo>
                    <a:pt x="2924" y="2052"/>
                  </a:lnTo>
                  <a:lnTo>
                    <a:pt x="2954" y="2063"/>
                  </a:lnTo>
                  <a:lnTo>
                    <a:pt x="2983" y="2075"/>
                  </a:lnTo>
                  <a:lnTo>
                    <a:pt x="3012" y="2088"/>
                  </a:lnTo>
                  <a:lnTo>
                    <a:pt x="3037" y="2102"/>
                  </a:lnTo>
                  <a:lnTo>
                    <a:pt x="3062" y="2117"/>
                  </a:lnTo>
                  <a:lnTo>
                    <a:pt x="3085" y="2134"/>
                  </a:lnTo>
                  <a:lnTo>
                    <a:pt x="3106" y="2151"/>
                  </a:lnTo>
                  <a:lnTo>
                    <a:pt x="3125" y="2169"/>
                  </a:lnTo>
                  <a:lnTo>
                    <a:pt x="3143" y="2188"/>
                  </a:lnTo>
                  <a:lnTo>
                    <a:pt x="3160" y="2209"/>
                  </a:lnTo>
                  <a:lnTo>
                    <a:pt x="3160" y="2180"/>
                  </a:lnTo>
                  <a:lnTo>
                    <a:pt x="3160" y="2151"/>
                  </a:lnTo>
                  <a:lnTo>
                    <a:pt x="3156" y="2125"/>
                  </a:lnTo>
                  <a:lnTo>
                    <a:pt x="3152" y="2100"/>
                  </a:lnTo>
                  <a:lnTo>
                    <a:pt x="3146" y="2075"/>
                  </a:lnTo>
                  <a:lnTo>
                    <a:pt x="3139" y="2052"/>
                  </a:lnTo>
                  <a:lnTo>
                    <a:pt x="3129" y="2029"/>
                  </a:lnTo>
                  <a:lnTo>
                    <a:pt x="3120" y="2008"/>
                  </a:lnTo>
                  <a:lnTo>
                    <a:pt x="3106" y="1988"/>
                  </a:lnTo>
                  <a:lnTo>
                    <a:pt x="3095" y="1969"/>
                  </a:lnTo>
                  <a:lnTo>
                    <a:pt x="3081" y="1950"/>
                  </a:lnTo>
                  <a:lnTo>
                    <a:pt x="3066" y="1933"/>
                  </a:lnTo>
                  <a:lnTo>
                    <a:pt x="3035" y="1900"/>
                  </a:lnTo>
                  <a:lnTo>
                    <a:pt x="3004" y="1871"/>
                  </a:lnTo>
                  <a:lnTo>
                    <a:pt x="2937" y="1817"/>
                  </a:lnTo>
                  <a:lnTo>
                    <a:pt x="2876" y="1769"/>
                  </a:lnTo>
                  <a:lnTo>
                    <a:pt x="2849" y="1746"/>
                  </a:lnTo>
                  <a:lnTo>
                    <a:pt x="2828" y="1721"/>
                  </a:lnTo>
                  <a:lnTo>
                    <a:pt x="2818" y="1710"/>
                  </a:lnTo>
                  <a:lnTo>
                    <a:pt x="2810" y="1698"/>
                  </a:lnTo>
                  <a:lnTo>
                    <a:pt x="2803" y="1685"/>
                  </a:lnTo>
                  <a:lnTo>
                    <a:pt x="2799" y="1673"/>
                  </a:lnTo>
                  <a:lnTo>
                    <a:pt x="2837" y="1698"/>
                  </a:lnTo>
                  <a:lnTo>
                    <a:pt x="2876" y="1718"/>
                  </a:lnTo>
                  <a:lnTo>
                    <a:pt x="2910" y="1735"/>
                  </a:lnTo>
                  <a:lnTo>
                    <a:pt x="2947" y="1746"/>
                  </a:lnTo>
                  <a:lnTo>
                    <a:pt x="2983" y="1756"/>
                  </a:lnTo>
                  <a:lnTo>
                    <a:pt x="3020" y="1760"/>
                  </a:lnTo>
                  <a:lnTo>
                    <a:pt x="3058" y="1762"/>
                  </a:lnTo>
                  <a:lnTo>
                    <a:pt x="3098" y="1760"/>
                  </a:lnTo>
                  <a:lnTo>
                    <a:pt x="3125" y="1758"/>
                  </a:lnTo>
                  <a:lnTo>
                    <a:pt x="3156" y="1752"/>
                  </a:lnTo>
                  <a:lnTo>
                    <a:pt x="3185" y="1746"/>
                  </a:lnTo>
                  <a:lnTo>
                    <a:pt x="3216" y="1739"/>
                  </a:lnTo>
                  <a:lnTo>
                    <a:pt x="3244" y="1733"/>
                  </a:lnTo>
                  <a:lnTo>
                    <a:pt x="3275" y="1727"/>
                  </a:lnTo>
                  <a:lnTo>
                    <a:pt x="3306" y="1723"/>
                  </a:lnTo>
                  <a:lnTo>
                    <a:pt x="3337" y="1721"/>
                  </a:lnTo>
                  <a:lnTo>
                    <a:pt x="3367" y="1721"/>
                  </a:lnTo>
                  <a:lnTo>
                    <a:pt x="3396" y="1725"/>
                  </a:lnTo>
                  <a:lnTo>
                    <a:pt x="3411" y="1729"/>
                  </a:lnTo>
                  <a:lnTo>
                    <a:pt x="3427" y="1735"/>
                  </a:lnTo>
                  <a:lnTo>
                    <a:pt x="3440" y="1741"/>
                  </a:lnTo>
                  <a:lnTo>
                    <a:pt x="3456" y="1746"/>
                  </a:lnTo>
                  <a:lnTo>
                    <a:pt x="3469" y="1756"/>
                  </a:lnTo>
                  <a:lnTo>
                    <a:pt x="3484" y="1766"/>
                  </a:lnTo>
                  <a:lnTo>
                    <a:pt x="3498" y="1777"/>
                  </a:lnTo>
                  <a:lnTo>
                    <a:pt x="3511" y="1791"/>
                  </a:lnTo>
                  <a:lnTo>
                    <a:pt x="3525" y="1806"/>
                  </a:lnTo>
                  <a:lnTo>
                    <a:pt x="3538" y="1823"/>
                  </a:lnTo>
                  <a:lnTo>
                    <a:pt x="3552" y="1840"/>
                  </a:lnTo>
                  <a:lnTo>
                    <a:pt x="3563" y="1862"/>
                  </a:lnTo>
                  <a:lnTo>
                    <a:pt x="3596" y="1842"/>
                  </a:lnTo>
                  <a:lnTo>
                    <a:pt x="3630" y="1827"/>
                  </a:lnTo>
                  <a:lnTo>
                    <a:pt x="3665" y="1814"/>
                  </a:lnTo>
                  <a:lnTo>
                    <a:pt x="3699" y="1804"/>
                  </a:lnTo>
                  <a:lnTo>
                    <a:pt x="3736" y="1798"/>
                  </a:lnTo>
                  <a:lnTo>
                    <a:pt x="3772" y="1794"/>
                  </a:lnTo>
                  <a:lnTo>
                    <a:pt x="3809" y="1794"/>
                  </a:lnTo>
                  <a:lnTo>
                    <a:pt x="3843" y="1796"/>
                  </a:lnTo>
                  <a:lnTo>
                    <a:pt x="3880" y="1800"/>
                  </a:lnTo>
                  <a:lnTo>
                    <a:pt x="3916" y="1808"/>
                  </a:lnTo>
                  <a:lnTo>
                    <a:pt x="3951" y="1816"/>
                  </a:lnTo>
                  <a:lnTo>
                    <a:pt x="3986" y="1827"/>
                  </a:lnTo>
                  <a:lnTo>
                    <a:pt x="4018" y="1839"/>
                  </a:lnTo>
                  <a:lnTo>
                    <a:pt x="4051" y="1854"/>
                  </a:lnTo>
                  <a:lnTo>
                    <a:pt x="4080" y="1869"/>
                  </a:lnTo>
                  <a:lnTo>
                    <a:pt x="4110" y="1887"/>
                  </a:lnTo>
                  <a:close/>
                  <a:moveTo>
                    <a:pt x="2246" y="1449"/>
                  </a:moveTo>
                  <a:lnTo>
                    <a:pt x="1862" y="1449"/>
                  </a:lnTo>
                  <a:lnTo>
                    <a:pt x="1862" y="1063"/>
                  </a:lnTo>
                  <a:lnTo>
                    <a:pt x="2246" y="1063"/>
                  </a:lnTo>
                  <a:lnTo>
                    <a:pt x="2246" y="14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2405069423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335360" y="716436"/>
            <a:ext cx="11521280" cy="1225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 anchor="t" anchorCtr="0"/>
          <a:lstStyle>
            <a:lvl1pPr algn="ctr">
              <a:defRPr sz="4000"/>
            </a:lvl1pPr>
          </a:lstStyle>
          <a:p>
            <a:pPr lvl="0"/>
            <a:r>
              <a:rPr lang="fi-FI" dirty="0" smtClean="0"/>
              <a:t>CLICK TO ADD TITLE</a:t>
            </a:r>
            <a:endParaRPr lang="en-US" dirty="0" smtClean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335360" y="2204865"/>
            <a:ext cx="1152128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 marL="92075" indent="0" algn="ctr">
              <a:lnSpc>
                <a:spcPct val="80000"/>
              </a:lnSpc>
              <a:buClr>
                <a:schemeClr val="tx1"/>
              </a:buClr>
              <a:buFont typeface="Arial"/>
              <a:buNone/>
              <a:defRPr>
                <a:latin typeface="+mj-lt"/>
                <a:cs typeface="Gotham narrow bold"/>
              </a:defRPr>
            </a:lvl1pPr>
            <a:lvl2pPr marL="382588" indent="0" algn="ctr">
              <a:lnSpc>
                <a:spcPct val="80000"/>
              </a:lnSpc>
              <a:buFont typeface="Arial"/>
              <a:buNone/>
              <a:defRPr>
                <a:latin typeface="Gotham Narrow Book"/>
                <a:cs typeface="Gotham Narrow Book"/>
              </a:defRPr>
            </a:lvl2pPr>
            <a:lvl3pPr marL="765175" indent="0" algn="ctr">
              <a:lnSpc>
                <a:spcPct val="80000"/>
              </a:lnSpc>
              <a:buNone/>
              <a:defRPr>
                <a:latin typeface="Gotham Narrow Book"/>
                <a:cs typeface="Gotham Narrow Book"/>
              </a:defRPr>
            </a:lvl3pPr>
            <a:lvl4pPr marL="1241425" indent="0" algn="ctr">
              <a:lnSpc>
                <a:spcPct val="80000"/>
              </a:lnSpc>
              <a:buNone/>
              <a:defRPr>
                <a:latin typeface="Gotham Narrow Book"/>
                <a:cs typeface="Gotham Narrow Book"/>
              </a:defRPr>
            </a:lvl4pPr>
            <a:lvl5pPr marL="1717675" indent="0" algn="ctr">
              <a:lnSpc>
                <a:spcPct val="80000"/>
              </a:lnSpc>
              <a:buNone/>
              <a:defRPr>
                <a:latin typeface="Gotham Narrow Book"/>
                <a:cs typeface="Gotham Narrow Book"/>
              </a:defRPr>
            </a:lvl5pPr>
          </a:lstStyle>
          <a:p>
            <a:r>
              <a:rPr lang="en-US" dirty="0" smtClean="0"/>
              <a:t>Click to add subtitle</a:t>
            </a:r>
            <a:endParaRPr lang="en-US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E74BA4-521B-432C-8CD6-F4B0167AC408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944570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772997" y="2204865"/>
            <a:ext cx="1102951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 marL="342900" indent="-250825">
              <a:lnSpc>
                <a:spcPct val="80000"/>
              </a:lnSpc>
              <a:buClr>
                <a:schemeClr val="tx1"/>
              </a:buClr>
              <a:buFont typeface="Arial"/>
              <a:buChar char="•"/>
              <a:defRPr>
                <a:latin typeface="+mn-lt"/>
                <a:cs typeface="Gotham Narrow Book"/>
              </a:defRPr>
            </a:lvl1pPr>
            <a:lvl2pPr marL="725488" indent="-342900">
              <a:lnSpc>
                <a:spcPct val="80000"/>
              </a:lnSpc>
              <a:buFont typeface="Arial"/>
              <a:buChar char="•"/>
              <a:defRPr>
                <a:latin typeface="+mn-lt"/>
                <a:cs typeface="Gotham Narrow Book"/>
              </a:defRPr>
            </a:lvl2pPr>
            <a:lvl3pPr>
              <a:lnSpc>
                <a:spcPct val="80000"/>
              </a:lnSpc>
              <a:defRPr>
                <a:latin typeface="+mn-lt"/>
                <a:cs typeface="Gotham Narrow Book"/>
              </a:defRPr>
            </a:lvl3pPr>
            <a:lvl4pPr>
              <a:lnSpc>
                <a:spcPct val="80000"/>
              </a:lnSpc>
              <a:defRPr>
                <a:latin typeface="+mn-lt"/>
                <a:cs typeface="Gotham Narrow Book"/>
              </a:defRPr>
            </a:lvl4pPr>
            <a:lvl5pPr>
              <a:lnSpc>
                <a:spcPct val="80000"/>
              </a:lnSpc>
              <a:defRPr>
                <a:latin typeface="+mn-lt"/>
                <a:cs typeface="Gotham Narrow Book"/>
              </a:defRPr>
            </a:lvl5pPr>
          </a:lstStyle>
          <a:p>
            <a:pPr lvl="0"/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add</a:t>
            </a:r>
            <a:r>
              <a:rPr lang="fi-FI" noProof="0" dirty="0" smtClean="0"/>
              <a:t> </a:t>
            </a:r>
            <a:r>
              <a:rPr lang="fi-FI" noProof="0" dirty="0" err="1" smtClean="0"/>
              <a:t>text</a:t>
            </a:r>
            <a:endParaRPr lang="fi-FI" noProof="0" dirty="0" smtClean="0"/>
          </a:p>
          <a:p>
            <a:pPr lvl="1"/>
            <a:r>
              <a:rPr lang="fi-FI" noProof="0" dirty="0" smtClean="0"/>
              <a:t>Second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2"/>
            <a:r>
              <a:rPr lang="fi-FI" noProof="0" dirty="0" smtClean="0"/>
              <a:t>Third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3"/>
            <a:r>
              <a:rPr lang="fi-FI" noProof="0" dirty="0" err="1" smtClean="0"/>
              <a:t>Fourth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4"/>
            <a:r>
              <a:rPr lang="fi-FI" noProof="0" dirty="0" err="1" smtClean="0"/>
              <a:t>Fifth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en-US" noProof="0" dirty="0" smtClean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D28E00-89A0-48BC-83CB-37D19A0F6FAE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44444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as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774000" y="2204865"/>
            <a:ext cx="528058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 marL="342900" indent="-250825">
              <a:lnSpc>
                <a:spcPct val="80000"/>
              </a:lnSpc>
              <a:buClr>
                <a:schemeClr val="tx1"/>
              </a:buClr>
              <a:buFont typeface="Arial"/>
              <a:buChar char="•"/>
              <a:defRPr>
                <a:latin typeface="+mn-lt"/>
                <a:cs typeface="Gotham Narrow Book"/>
              </a:defRPr>
            </a:lvl1pPr>
            <a:lvl2pPr marL="725488" indent="-342900">
              <a:lnSpc>
                <a:spcPct val="80000"/>
              </a:lnSpc>
              <a:buFont typeface="Arial"/>
              <a:buChar char="•"/>
              <a:defRPr>
                <a:latin typeface="+mn-lt"/>
                <a:cs typeface="Gotham Narrow Book"/>
              </a:defRPr>
            </a:lvl2pPr>
            <a:lvl3pPr>
              <a:lnSpc>
                <a:spcPct val="80000"/>
              </a:lnSpc>
              <a:defRPr>
                <a:latin typeface="+mn-lt"/>
                <a:cs typeface="Gotham Narrow Book"/>
              </a:defRPr>
            </a:lvl3pPr>
            <a:lvl4pPr>
              <a:lnSpc>
                <a:spcPct val="80000"/>
              </a:lnSpc>
              <a:defRPr>
                <a:latin typeface="+mn-lt"/>
                <a:cs typeface="Gotham Narrow Book"/>
              </a:defRPr>
            </a:lvl4pPr>
            <a:lvl5pPr>
              <a:lnSpc>
                <a:spcPct val="80000"/>
              </a:lnSpc>
              <a:defRPr>
                <a:latin typeface="+mn-lt"/>
                <a:cs typeface="Gotham Narrow Book"/>
              </a:defRPr>
            </a:lvl5pPr>
          </a:lstStyle>
          <a:p>
            <a:pPr lvl="0"/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add</a:t>
            </a:r>
            <a:r>
              <a:rPr lang="fi-FI" noProof="0" dirty="0" smtClean="0"/>
              <a:t> </a:t>
            </a:r>
            <a:r>
              <a:rPr lang="fi-FI" noProof="0" dirty="0" err="1" smtClean="0"/>
              <a:t>text</a:t>
            </a:r>
            <a:endParaRPr lang="fi-FI" noProof="0" dirty="0" smtClean="0"/>
          </a:p>
          <a:p>
            <a:pPr lvl="1"/>
            <a:r>
              <a:rPr lang="fi-FI" noProof="0" dirty="0" smtClean="0"/>
              <a:t>Second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2"/>
            <a:r>
              <a:rPr lang="fi-FI" noProof="0" dirty="0" smtClean="0"/>
              <a:t>Third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3"/>
            <a:r>
              <a:rPr lang="fi-FI" noProof="0" dirty="0" err="1" smtClean="0"/>
              <a:t>Fourth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4"/>
            <a:r>
              <a:rPr lang="fi-FI" noProof="0" dirty="0" err="1" smtClean="0"/>
              <a:t>Fifth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en-US" noProof="0" dirty="0" smtClean="0"/>
          </a:p>
        </p:txBody>
      </p:sp>
      <p:sp>
        <p:nvSpPr>
          <p:cNvPr id="11" name="Text Placeholder 2"/>
          <p:cNvSpPr>
            <a:spLocks noGrp="1"/>
          </p:cNvSpPr>
          <p:nvPr>
            <p:ph idx="13" hasCustomPrompt="1"/>
          </p:nvPr>
        </p:nvSpPr>
        <p:spPr bwMode="auto">
          <a:xfrm>
            <a:off x="6480043" y="2204865"/>
            <a:ext cx="528058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 marL="342900" indent="-250825">
              <a:lnSpc>
                <a:spcPct val="80000"/>
              </a:lnSpc>
              <a:buClr>
                <a:schemeClr val="tx1"/>
              </a:buClr>
              <a:buFont typeface="Arial"/>
              <a:buChar char="•"/>
              <a:defRPr>
                <a:latin typeface="+mn-lt"/>
                <a:cs typeface="Gotham Narrow Book"/>
              </a:defRPr>
            </a:lvl1pPr>
            <a:lvl2pPr marL="725488" indent="-342900">
              <a:lnSpc>
                <a:spcPct val="80000"/>
              </a:lnSpc>
              <a:buFont typeface="Arial"/>
              <a:buChar char="•"/>
              <a:defRPr>
                <a:latin typeface="+mn-lt"/>
                <a:cs typeface="Gotham Narrow Book"/>
              </a:defRPr>
            </a:lvl2pPr>
            <a:lvl3pPr>
              <a:lnSpc>
                <a:spcPct val="80000"/>
              </a:lnSpc>
              <a:defRPr>
                <a:latin typeface="+mn-lt"/>
                <a:cs typeface="Gotham Narrow Book"/>
              </a:defRPr>
            </a:lvl3pPr>
            <a:lvl4pPr>
              <a:lnSpc>
                <a:spcPct val="80000"/>
              </a:lnSpc>
              <a:defRPr>
                <a:latin typeface="+mn-lt"/>
                <a:cs typeface="Gotham Narrow Book"/>
              </a:defRPr>
            </a:lvl4pPr>
            <a:lvl5pPr>
              <a:lnSpc>
                <a:spcPct val="80000"/>
              </a:lnSpc>
              <a:defRPr>
                <a:latin typeface="+mn-lt"/>
                <a:cs typeface="Gotham Narrow Book"/>
              </a:defRPr>
            </a:lvl5pPr>
          </a:lstStyle>
          <a:p>
            <a:pPr lvl="0"/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add</a:t>
            </a:r>
            <a:r>
              <a:rPr lang="fi-FI" noProof="0" dirty="0" smtClean="0"/>
              <a:t> </a:t>
            </a:r>
            <a:r>
              <a:rPr lang="fi-FI" noProof="0" dirty="0" err="1" smtClean="0"/>
              <a:t>text</a:t>
            </a:r>
            <a:endParaRPr lang="fi-FI" noProof="0" dirty="0" smtClean="0"/>
          </a:p>
          <a:p>
            <a:pPr lvl="1"/>
            <a:r>
              <a:rPr lang="fi-FI" noProof="0" dirty="0" smtClean="0"/>
              <a:t>Second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2"/>
            <a:r>
              <a:rPr lang="fi-FI" noProof="0" dirty="0" smtClean="0"/>
              <a:t>Third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3"/>
            <a:r>
              <a:rPr lang="fi-FI" noProof="0" dirty="0" err="1" smtClean="0"/>
              <a:t>Fourth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4"/>
            <a:r>
              <a:rPr lang="fi-FI" noProof="0" dirty="0" err="1" smtClean="0"/>
              <a:t>Fifth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en-US" noProof="0" dirty="0" smtClean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B7B51296-0CD6-458A-AC25-B2533C11F540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4" name="Alatunnisteen paikkamerkki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smtClean="0"/>
              <a:t>Muokkaa perustyyl. napsautt.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6515353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338667" y="255600"/>
            <a:ext cx="11514667" cy="5905500"/>
          </a:xfrm>
          <a:solidFill>
            <a:srgbClr val="7F7F7F"/>
          </a:solidFill>
        </p:spPr>
        <p:txBody>
          <a:bodyPr anchor="ctr"/>
          <a:lstStyle>
            <a:lvl1pPr algn="ctr">
              <a:defRPr b="0" i="0">
                <a:latin typeface="+mj-lt"/>
                <a:cs typeface="Gotham-Bold"/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A7B3B92F-9EE3-4855-8767-8C180AC2E859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5" name="Title Placeholder 1"/>
          <p:cNvSpPr>
            <a:spLocks noGrp="1"/>
          </p:cNvSpPr>
          <p:nvPr>
            <p:ph type="ctrTitle" hasCustomPrompt="1"/>
          </p:nvPr>
        </p:nvSpPr>
        <p:spPr>
          <a:xfrm>
            <a:off x="914400" y="2708920"/>
            <a:ext cx="10363200" cy="1296144"/>
          </a:xfrm>
        </p:spPr>
        <p:txBody>
          <a:bodyPr anchor="ctr" anchorCtr="0"/>
          <a:lstStyle>
            <a:lvl1pPr algn="ctr">
              <a:lnSpc>
                <a:spcPct val="70000"/>
              </a:lnSpc>
              <a:defRPr sz="3600">
                <a:latin typeface="+mj-lt"/>
                <a:ea typeface="ＭＳ Ｐゴシック" charset="0"/>
                <a:cs typeface="Gotham Narrow Bold"/>
              </a:defRPr>
            </a:lvl1pPr>
          </a:lstStyle>
          <a:p>
            <a:pPr lvl="0"/>
            <a:r>
              <a:rPr lang="fi-FI" noProof="0" dirty="0" smtClean="0"/>
              <a:t>CLICK TO ADD TEXT</a:t>
            </a:r>
            <a:endParaRPr lang="fi-FI" noProof="0" dirty="0"/>
          </a:p>
        </p:txBody>
      </p:sp>
      <p:grpSp>
        <p:nvGrpSpPr>
          <p:cNvPr id="16" name="Ryhmä 15"/>
          <p:cNvGrpSpPr/>
          <p:nvPr userDrawn="1"/>
        </p:nvGrpSpPr>
        <p:grpSpPr bwMode="black">
          <a:xfrm>
            <a:off x="334478" y="255600"/>
            <a:ext cx="1397690" cy="1309952"/>
            <a:chOff x="1311275" y="373063"/>
            <a:chExt cx="6524625" cy="6115050"/>
          </a:xfrm>
          <a:solidFill>
            <a:srgbClr val="FFFFFF"/>
          </a:solidFill>
        </p:grpSpPr>
        <p:sp>
          <p:nvSpPr>
            <p:cNvPr id="17" name="Rectangle 5"/>
            <p:cNvSpPr>
              <a:spLocks noChangeArrowheads="1"/>
            </p:cNvSpPr>
            <p:nvPr userDrawn="1"/>
          </p:nvSpPr>
          <p:spPr bwMode="black">
            <a:xfrm>
              <a:off x="4267200" y="5875338"/>
              <a:ext cx="609600" cy="612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8" name="Rectangle 6"/>
            <p:cNvSpPr>
              <a:spLocks noChangeArrowheads="1"/>
            </p:cNvSpPr>
            <p:nvPr userDrawn="1"/>
          </p:nvSpPr>
          <p:spPr bwMode="black">
            <a:xfrm>
              <a:off x="4267200" y="373063"/>
              <a:ext cx="609600" cy="609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9" name="Freeform 7"/>
            <p:cNvSpPr>
              <a:spLocks noEditPoints="1"/>
            </p:cNvSpPr>
            <p:nvPr userDrawn="1"/>
          </p:nvSpPr>
          <p:spPr bwMode="black">
            <a:xfrm>
              <a:off x="1311275" y="1436688"/>
              <a:ext cx="6524625" cy="4152900"/>
            </a:xfrm>
            <a:custGeom>
              <a:avLst/>
              <a:gdLst>
                <a:gd name="T0" fmla="*/ 3947 w 4110"/>
                <a:gd name="T1" fmla="*/ 1670 h 2616"/>
                <a:gd name="T2" fmla="*/ 3459 w 4110"/>
                <a:gd name="T3" fmla="*/ 1403 h 2616"/>
                <a:gd name="T4" fmla="*/ 3294 w 4110"/>
                <a:gd name="T5" fmla="*/ 1199 h 2616"/>
                <a:gd name="T6" fmla="*/ 3062 w 4110"/>
                <a:gd name="T7" fmla="*/ 1048 h 2616"/>
                <a:gd name="T8" fmla="*/ 2897 w 4110"/>
                <a:gd name="T9" fmla="*/ 789 h 2616"/>
                <a:gd name="T10" fmla="*/ 2734 w 4110"/>
                <a:gd name="T11" fmla="*/ 314 h 2616"/>
                <a:gd name="T12" fmla="*/ 2417 w 4110"/>
                <a:gd name="T13" fmla="*/ 63 h 2616"/>
                <a:gd name="T14" fmla="*/ 2077 w 4110"/>
                <a:gd name="T15" fmla="*/ 19 h 2616"/>
                <a:gd name="T16" fmla="*/ 2204 w 4110"/>
                <a:gd name="T17" fmla="*/ 197 h 2616"/>
                <a:gd name="T18" fmla="*/ 2175 w 4110"/>
                <a:gd name="T19" fmla="*/ 357 h 2616"/>
                <a:gd name="T20" fmla="*/ 2041 w 4110"/>
                <a:gd name="T21" fmla="*/ 433 h 2616"/>
                <a:gd name="T22" fmla="*/ 1818 w 4110"/>
                <a:gd name="T23" fmla="*/ 362 h 2616"/>
                <a:gd name="T24" fmla="*/ 1518 w 4110"/>
                <a:gd name="T25" fmla="*/ 159 h 2616"/>
                <a:gd name="T26" fmla="*/ 1213 w 4110"/>
                <a:gd name="T27" fmla="*/ 130 h 2616"/>
                <a:gd name="T28" fmla="*/ 1198 w 4110"/>
                <a:gd name="T29" fmla="*/ 209 h 2616"/>
                <a:gd name="T30" fmla="*/ 1401 w 4110"/>
                <a:gd name="T31" fmla="*/ 481 h 2616"/>
                <a:gd name="T32" fmla="*/ 1555 w 4110"/>
                <a:gd name="T33" fmla="*/ 708 h 2616"/>
                <a:gd name="T34" fmla="*/ 1672 w 4110"/>
                <a:gd name="T35" fmla="*/ 796 h 2616"/>
                <a:gd name="T36" fmla="*/ 1405 w 4110"/>
                <a:gd name="T37" fmla="*/ 787 h 2616"/>
                <a:gd name="T38" fmla="*/ 1102 w 4110"/>
                <a:gd name="T39" fmla="*/ 558 h 2616"/>
                <a:gd name="T40" fmla="*/ 821 w 4110"/>
                <a:gd name="T41" fmla="*/ 395 h 2616"/>
                <a:gd name="T42" fmla="*/ 531 w 4110"/>
                <a:gd name="T43" fmla="*/ 426 h 2616"/>
                <a:gd name="T44" fmla="*/ 748 w 4110"/>
                <a:gd name="T45" fmla="*/ 537 h 2616"/>
                <a:gd name="T46" fmla="*/ 762 w 4110"/>
                <a:gd name="T47" fmla="*/ 704 h 2616"/>
                <a:gd name="T48" fmla="*/ 608 w 4110"/>
                <a:gd name="T49" fmla="*/ 689 h 2616"/>
                <a:gd name="T50" fmla="*/ 387 w 4110"/>
                <a:gd name="T51" fmla="*/ 529 h 2616"/>
                <a:gd name="T52" fmla="*/ 103 w 4110"/>
                <a:gd name="T53" fmla="*/ 499 h 2616"/>
                <a:gd name="T54" fmla="*/ 157 w 4110"/>
                <a:gd name="T55" fmla="*/ 597 h 2616"/>
                <a:gd name="T56" fmla="*/ 397 w 4110"/>
                <a:gd name="T57" fmla="*/ 913 h 2616"/>
                <a:gd name="T58" fmla="*/ 578 w 4110"/>
                <a:gd name="T59" fmla="*/ 1190 h 2616"/>
                <a:gd name="T60" fmla="*/ 954 w 4110"/>
                <a:gd name="T61" fmla="*/ 1253 h 2616"/>
                <a:gd name="T62" fmla="*/ 1184 w 4110"/>
                <a:gd name="T63" fmla="*/ 1316 h 2616"/>
                <a:gd name="T64" fmla="*/ 1250 w 4110"/>
                <a:gd name="T65" fmla="*/ 1526 h 2616"/>
                <a:gd name="T66" fmla="*/ 1365 w 4110"/>
                <a:gd name="T67" fmla="*/ 1691 h 2616"/>
                <a:gd name="T68" fmla="*/ 1601 w 4110"/>
                <a:gd name="T69" fmla="*/ 1766 h 2616"/>
                <a:gd name="T70" fmla="*/ 1384 w 4110"/>
                <a:gd name="T71" fmla="*/ 1823 h 2616"/>
                <a:gd name="T72" fmla="*/ 965 w 4110"/>
                <a:gd name="T73" fmla="*/ 1706 h 2616"/>
                <a:gd name="T74" fmla="*/ 971 w 4110"/>
                <a:gd name="T75" fmla="*/ 1890 h 2616"/>
                <a:gd name="T76" fmla="*/ 1173 w 4110"/>
                <a:gd name="T77" fmla="*/ 2136 h 2616"/>
                <a:gd name="T78" fmla="*/ 1534 w 4110"/>
                <a:gd name="T79" fmla="*/ 2226 h 2616"/>
                <a:gd name="T80" fmla="*/ 1883 w 4110"/>
                <a:gd name="T81" fmla="*/ 2182 h 2616"/>
                <a:gd name="T82" fmla="*/ 1985 w 4110"/>
                <a:gd name="T83" fmla="*/ 2299 h 2616"/>
                <a:gd name="T84" fmla="*/ 2154 w 4110"/>
                <a:gd name="T85" fmla="*/ 2418 h 2616"/>
                <a:gd name="T86" fmla="*/ 2476 w 4110"/>
                <a:gd name="T87" fmla="*/ 2413 h 2616"/>
                <a:gd name="T88" fmla="*/ 2797 w 4110"/>
                <a:gd name="T89" fmla="*/ 2585 h 2616"/>
                <a:gd name="T90" fmla="*/ 2803 w 4110"/>
                <a:gd name="T91" fmla="*/ 2395 h 2616"/>
                <a:gd name="T92" fmla="*/ 2594 w 4110"/>
                <a:gd name="T93" fmla="*/ 2119 h 2616"/>
                <a:gd name="T94" fmla="*/ 2403 w 4110"/>
                <a:gd name="T95" fmla="*/ 1960 h 2616"/>
                <a:gd name="T96" fmla="*/ 2426 w 4110"/>
                <a:gd name="T97" fmla="*/ 1890 h 2616"/>
                <a:gd name="T98" fmla="*/ 2663 w 4110"/>
                <a:gd name="T99" fmla="*/ 1996 h 2616"/>
                <a:gd name="T100" fmla="*/ 3012 w 4110"/>
                <a:gd name="T101" fmla="*/ 2088 h 2616"/>
                <a:gd name="T102" fmla="*/ 3156 w 4110"/>
                <a:gd name="T103" fmla="*/ 2125 h 2616"/>
                <a:gd name="T104" fmla="*/ 3035 w 4110"/>
                <a:gd name="T105" fmla="*/ 1900 h 2616"/>
                <a:gd name="T106" fmla="*/ 2837 w 4110"/>
                <a:gd name="T107" fmla="*/ 1698 h 2616"/>
                <a:gd name="T108" fmla="*/ 3185 w 4110"/>
                <a:gd name="T109" fmla="*/ 1746 h 2616"/>
                <a:gd name="T110" fmla="*/ 3440 w 4110"/>
                <a:gd name="T111" fmla="*/ 1741 h 2616"/>
                <a:gd name="T112" fmla="*/ 3596 w 4110"/>
                <a:gd name="T113" fmla="*/ 1842 h 2616"/>
                <a:gd name="T114" fmla="*/ 3951 w 4110"/>
                <a:gd name="T115" fmla="*/ 1816 h 2616"/>
                <a:gd name="T116" fmla="*/ 2246 w 4110"/>
                <a:gd name="T117" fmla="*/ 1449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10" h="2616">
                  <a:moveTo>
                    <a:pt x="4110" y="1887"/>
                  </a:moveTo>
                  <a:lnTo>
                    <a:pt x="4095" y="1858"/>
                  </a:lnTo>
                  <a:lnTo>
                    <a:pt x="4080" y="1829"/>
                  </a:lnTo>
                  <a:lnTo>
                    <a:pt x="4062" y="1802"/>
                  </a:lnTo>
                  <a:lnTo>
                    <a:pt x="4045" y="1777"/>
                  </a:lnTo>
                  <a:lnTo>
                    <a:pt x="4028" y="1754"/>
                  </a:lnTo>
                  <a:lnTo>
                    <a:pt x="4009" y="1731"/>
                  </a:lnTo>
                  <a:lnTo>
                    <a:pt x="3989" y="1710"/>
                  </a:lnTo>
                  <a:lnTo>
                    <a:pt x="3968" y="1689"/>
                  </a:lnTo>
                  <a:lnTo>
                    <a:pt x="3947" y="1670"/>
                  </a:lnTo>
                  <a:lnTo>
                    <a:pt x="3926" y="1652"/>
                  </a:lnTo>
                  <a:lnTo>
                    <a:pt x="3903" y="1635"/>
                  </a:lnTo>
                  <a:lnTo>
                    <a:pt x="3882" y="1618"/>
                  </a:lnTo>
                  <a:lnTo>
                    <a:pt x="3834" y="1589"/>
                  </a:lnTo>
                  <a:lnTo>
                    <a:pt x="3788" y="1560"/>
                  </a:lnTo>
                  <a:lnTo>
                    <a:pt x="3690" y="1512"/>
                  </a:lnTo>
                  <a:lnTo>
                    <a:pt x="3594" y="1468"/>
                  </a:lnTo>
                  <a:lnTo>
                    <a:pt x="3548" y="1447"/>
                  </a:lnTo>
                  <a:lnTo>
                    <a:pt x="3504" y="1426"/>
                  </a:lnTo>
                  <a:lnTo>
                    <a:pt x="3459" y="1403"/>
                  </a:lnTo>
                  <a:lnTo>
                    <a:pt x="3419" y="1378"/>
                  </a:lnTo>
                  <a:lnTo>
                    <a:pt x="3402" y="1364"/>
                  </a:lnTo>
                  <a:lnTo>
                    <a:pt x="3385" y="1351"/>
                  </a:lnTo>
                  <a:lnTo>
                    <a:pt x="3369" y="1336"/>
                  </a:lnTo>
                  <a:lnTo>
                    <a:pt x="3356" y="1318"/>
                  </a:lnTo>
                  <a:lnTo>
                    <a:pt x="3342" y="1299"/>
                  </a:lnTo>
                  <a:lnTo>
                    <a:pt x="3331" y="1282"/>
                  </a:lnTo>
                  <a:lnTo>
                    <a:pt x="3319" y="1263"/>
                  </a:lnTo>
                  <a:lnTo>
                    <a:pt x="3310" y="1242"/>
                  </a:lnTo>
                  <a:lnTo>
                    <a:pt x="3294" y="1199"/>
                  </a:lnTo>
                  <a:lnTo>
                    <a:pt x="3281" y="1157"/>
                  </a:lnTo>
                  <a:lnTo>
                    <a:pt x="3271" y="1115"/>
                  </a:lnTo>
                  <a:lnTo>
                    <a:pt x="3264" y="1073"/>
                  </a:lnTo>
                  <a:lnTo>
                    <a:pt x="3223" y="1076"/>
                  </a:lnTo>
                  <a:lnTo>
                    <a:pt x="3179" y="1076"/>
                  </a:lnTo>
                  <a:lnTo>
                    <a:pt x="3156" y="1075"/>
                  </a:lnTo>
                  <a:lnTo>
                    <a:pt x="3133" y="1071"/>
                  </a:lnTo>
                  <a:lnTo>
                    <a:pt x="3110" y="1065"/>
                  </a:lnTo>
                  <a:lnTo>
                    <a:pt x="3087" y="1057"/>
                  </a:lnTo>
                  <a:lnTo>
                    <a:pt x="3062" y="1048"/>
                  </a:lnTo>
                  <a:lnTo>
                    <a:pt x="3039" y="1034"/>
                  </a:lnTo>
                  <a:lnTo>
                    <a:pt x="3018" y="1019"/>
                  </a:lnTo>
                  <a:lnTo>
                    <a:pt x="2997" y="1000"/>
                  </a:lnTo>
                  <a:lnTo>
                    <a:pt x="2976" y="979"/>
                  </a:lnTo>
                  <a:lnTo>
                    <a:pt x="2956" y="952"/>
                  </a:lnTo>
                  <a:lnTo>
                    <a:pt x="2939" y="921"/>
                  </a:lnTo>
                  <a:lnTo>
                    <a:pt x="2924" y="886"/>
                  </a:lnTo>
                  <a:lnTo>
                    <a:pt x="2912" y="856"/>
                  </a:lnTo>
                  <a:lnTo>
                    <a:pt x="2905" y="823"/>
                  </a:lnTo>
                  <a:lnTo>
                    <a:pt x="2897" y="789"/>
                  </a:lnTo>
                  <a:lnTo>
                    <a:pt x="2889" y="752"/>
                  </a:lnTo>
                  <a:lnTo>
                    <a:pt x="2874" y="675"/>
                  </a:lnTo>
                  <a:lnTo>
                    <a:pt x="2857" y="593"/>
                  </a:lnTo>
                  <a:lnTo>
                    <a:pt x="2845" y="550"/>
                  </a:lnTo>
                  <a:lnTo>
                    <a:pt x="2834" y="508"/>
                  </a:lnTo>
                  <a:lnTo>
                    <a:pt x="2816" y="464"/>
                  </a:lnTo>
                  <a:lnTo>
                    <a:pt x="2797" y="422"/>
                  </a:lnTo>
                  <a:lnTo>
                    <a:pt x="2776" y="378"/>
                  </a:lnTo>
                  <a:lnTo>
                    <a:pt x="2749" y="335"/>
                  </a:lnTo>
                  <a:lnTo>
                    <a:pt x="2734" y="314"/>
                  </a:lnTo>
                  <a:lnTo>
                    <a:pt x="2718" y="293"/>
                  </a:lnTo>
                  <a:lnTo>
                    <a:pt x="2701" y="272"/>
                  </a:lnTo>
                  <a:lnTo>
                    <a:pt x="2682" y="251"/>
                  </a:lnTo>
                  <a:lnTo>
                    <a:pt x="2647" y="216"/>
                  </a:lnTo>
                  <a:lnTo>
                    <a:pt x="2611" y="184"/>
                  </a:lnTo>
                  <a:lnTo>
                    <a:pt x="2572" y="153"/>
                  </a:lnTo>
                  <a:lnTo>
                    <a:pt x="2534" y="126"/>
                  </a:lnTo>
                  <a:lnTo>
                    <a:pt x="2496" y="101"/>
                  </a:lnTo>
                  <a:lnTo>
                    <a:pt x="2457" y="80"/>
                  </a:lnTo>
                  <a:lnTo>
                    <a:pt x="2417" y="63"/>
                  </a:lnTo>
                  <a:lnTo>
                    <a:pt x="2377" y="46"/>
                  </a:lnTo>
                  <a:lnTo>
                    <a:pt x="2336" y="32"/>
                  </a:lnTo>
                  <a:lnTo>
                    <a:pt x="2296" y="21"/>
                  </a:lnTo>
                  <a:lnTo>
                    <a:pt x="2256" y="13"/>
                  </a:lnTo>
                  <a:lnTo>
                    <a:pt x="2215" y="5"/>
                  </a:lnTo>
                  <a:lnTo>
                    <a:pt x="2175" y="1"/>
                  </a:lnTo>
                  <a:lnTo>
                    <a:pt x="2135" y="0"/>
                  </a:lnTo>
                  <a:lnTo>
                    <a:pt x="2094" y="0"/>
                  </a:lnTo>
                  <a:lnTo>
                    <a:pt x="2054" y="1"/>
                  </a:lnTo>
                  <a:lnTo>
                    <a:pt x="2077" y="19"/>
                  </a:lnTo>
                  <a:lnTo>
                    <a:pt x="2098" y="34"/>
                  </a:lnTo>
                  <a:lnTo>
                    <a:pt x="2117" y="51"/>
                  </a:lnTo>
                  <a:lnTo>
                    <a:pt x="2135" y="71"/>
                  </a:lnTo>
                  <a:lnTo>
                    <a:pt x="2150" y="88"/>
                  </a:lnTo>
                  <a:lnTo>
                    <a:pt x="2163" y="105"/>
                  </a:lnTo>
                  <a:lnTo>
                    <a:pt x="2175" y="124"/>
                  </a:lnTo>
                  <a:lnTo>
                    <a:pt x="2185" y="142"/>
                  </a:lnTo>
                  <a:lnTo>
                    <a:pt x="2192" y="161"/>
                  </a:lnTo>
                  <a:lnTo>
                    <a:pt x="2200" y="178"/>
                  </a:lnTo>
                  <a:lnTo>
                    <a:pt x="2204" y="197"/>
                  </a:lnTo>
                  <a:lnTo>
                    <a:pt x="2208" y="215"/>
                  </a:lnTo>
                  <a:lnTo>
                    <a:pt x="2210" y="232"/>
                  </a:lnTo>
                  <a:lnTo>
                    <a:pt x="2210" y="249"/>
                  </a:lnTo>
                  <a:lnTo>
                    <a:pt x="2208" y="266"/>
                  </a:lnTo>
                  <a:lnTo>
                    <a:pt x="2206" y="284"/>
                  </a:lnTo>
                  <a:lnTo>
                    <a:pt x="2202" y="299"/>
                  </a:lnTo>
                  <a:lnTo>
                    <a:pt x="2198" y="314"/>
                  </a:lnTo>
                  <a:lnTo>
                    <a:pt x="2190" y="330"/>
                  </a:lnTo>
                  <a:lnTo>
                    <a:pt x="2183" y="343"/>
                  </a:lnTo>
                  <a:lnTo>
                    <a:pt x="2175" y="357"/>
                  </a:lnTo>
                  <a:lnTo>
                    <a:pt x="2165" y="370"/>
                  </a:lnTo>
                  <a:lnTo>
                    <a:pt x="2156" y="382"/>
                  </a:lnTo>
                  <a:lnTo>
                    <a:pt x="2144" y="391"/>
                  </a:lnTo>
                  <a:lnTo>
                    <a:pt x="2131" y="401"/>
                  </a:lnTo>
                  <a:lnTo>
                    <a:pt x="2117" y="410"/>
                  </a:lnTo>
                  <a:lnTo>
                    <a:pt x="2104" y="418"/>
                  </a:lnTo>
                  <a:lnTo>
                    <a:pt x="2089" y="424"/>
                  </a:lnTo>
                  <a:lnTo>
                    <a:pt x="2073" y="428"/>
                  </a:lnTo>
                  <a:lnTo>
                    <a:pt x="2058" y="431"/>
                  </a:lnTo>
                  <a:lnTo>
                    <a:pt x="2041" y="433"/>
                  </a:lnTo>
                  <a:lnTo>
                    <a:pt x="2023" y="435"/>
                  </a:lnTo>
                  <a:lnTo>
                    <a:pt x="1998" y="433"/>
                  </a:lnTo>
                  <a:lnTo>
                    <a:pt x="1975" y="431"/>
                  </a:lnTo>
                  <a:lnTo>
                    <a:pt x="1954" y="428"/>
                  </a:lnTo>
                  <a:lnTo>
                    <a:pt x="1933" y="422"/>
                  </a:lnTo>
                  <a:lnTo>
                    <a:pt x="1912" y="414"/>
                  </a:lnTo>
                  <a:lnTo>
                    <a:pt x="1893" y="407"/>
                  </a:lnTo>
                  <a:lnTo>
                    <a:pt x="1874" y="397"/>
                  </a:lnTo>
                  <a:lnTo>
                    <a:pt x="1854" y="385"/>
                  </a:lnTo>
                  <a:lnTo>
                    <a:pt x="1818" y="362"/>
                  </a:lnTo>
                  <a:lnTo>
                    <a:pt x="1781" y="335"/>
                  </a:lnTo>
                  <a:lnTo>
                    <a:pt x="1747" y="307"/>
                  </a:lnTo>
                  <a:lnTo>
                    <a:pt x="1710" y="278"/>
                  </a:lnTo>
                  <a:lnTo>
                    <a:pt x="1672" y="247"/>
                  </a:lnTo>
                  <a:lnTo>
                    <a:pt x="1632" y="220"/>
                  </a:lnTo>
                  <a:lnTo>
                    <a:pt x="1610" y="207"/>
                  </a:lnTo>
                  <a:lnTo>
                    <a:pt x="1589" y="193"/>
                  </a:lnTo>
                  <a:lnTo>
                    <a:pt x="1566" y="180"/>
                  </a:lnTo>
                  <a:lnTo>
                    <a:pt x="1543" y="168"/>
                  </a:lnTo>
                  <a:lnTo>
                    <a:pt x="1518" y="159"/>
                  </a:lnTo>
                  <a:lnTo>
                    <a:pt x="1491" y="149"/>
                  </a:lnTo>
                  <a:lnTo>
                    <a:pt x="1465" y="142"/>
                  </a:lnTo>
                  <a:lnTo>
                    <a:pt x="1436" y="134"/>
                  </a:lnTo>
                  <a:lnTo>
                    <a:pt x="1405" y="128"/>
                  </a:lnTo>
                  <a:lnTo>
                    <a:pt x="1374" y="124"/>
                  </a:lnTo>
                  <a:lnTo>
                    <a:pt x="1342" y="120"/>
                  </a:lnTo>
                  <a:lnTo>
                    <a:pt x="1305" y="120"/>
                  </a:lnTo>
                  <a:lnTo>
                    <a:pt x="1273" y="120"/>
                  </a:lnTo>
                  <a:lnTo>
                    <a:pt x="1242" y="124"/>
                  </a:lnTo>
                  <a:lnTo>
                    <a:pt x="1213" y="130"/>
                  </a:lnTo>
                  <a:lnTo>
                    <a:pt x="1184" y="138"/>
                  </a:lnTo>
                  <a:lnTo>
                    <a:pt x="1159" y="147"/>
                  </a:lnTo>
                  <a:lnTo>
                    <a:pt x="1134" y="157"/>
                  </a:lnTo>
                  <a:lnTo>
                    <a:pt x="1113" y="168"/>
                  </a:lnTo>
                  <a:lnTo>
                    <a:pt x="1092" y="180"/>
                  </a:lnTo>
                  <a:lnTo>
                    <a:pt x="1113" y="182"/>
                  </a:lnTo>
                  <a:lnTo>
                    <a:pt x="1130" y="186"/>
                  </a:lnTo>
                  <a:lnTo>
                    <a:pt x="1150" y="192"/>
                  </a:lnTo>
                  <a:lnTo>
                    <a:pt x="1167" y="195"/>
                  </a:lnTo>
                  <a:lnTo>
                    <a:pt x="1198" y="209"/>
                  </a:lnTo>
                  <a:lnTo>
                    <a:pt x="1226" y="224"/>
                  </a:lnTo>
                  <a:lnTo>
                    <a:pt x="1251" y="243"/>
                  </a:lnTo>
                  <a:lnTo>
                    <a:pt x="1274" y="264"/>
                  </a:lnTo>
                  <a:lnTo>
                    <a:pt x="1296" y="286"/>
                  </a:lnTo>
                  <a:lnTo>
                    <a:pt x="1315" y="311"/>
                  </a:lnTo>
                  <a:lnTo>
                    <a:pt x="1332" y="337"/>
                  </a:lnTo>
                  <a:lnTo>
                    <a:pt x="1347" y="364"/>
                  </a:lnTo>
                  <a:lnTo>
                    <a:pt x="1363" y="391"/>
                  </a:lnTo>
                  <a:lnTo>
                    <a:pt x="1376" y="422"/>
                  </a:lnTo>
                  <a:lnTo>
                    <a:pt x="1401" y="481"/>
                  </a:lnTo>
                  <a:lnTo>
                    <a:pt x="1426" y="541"/>
                  </a:lnTo>
                  <a:lnTo>
                    <a:pt x="1436" y="564"/>
                  </a:lnTo>
                  <a:lnTo>
                    <a:pt x="1447" y="585"/>
                  </a:lnTo>
                  <a:lnTo>
                    <a:pt x="1461" y="606"/>
                  </a:lnTo>
                  <a:lnTo>
                    <a:pt x="1474" y="625"/>
                  </a:lnTo>
                  <a:lnTo>
                    <a:pt x="1488" y="645"/>
                  </a:lnTo>
                  <a:lnTo>
                    <a:pt x="1503" y="662"/>
                  </a:lnTo>
                  <a:lnTo>
                    <a:pt x="1520" y="677"/>
                  </a:lnTo>
                  <a:lnTo>
                    <a:pt x="1538" y="693"/>
                  </a:lnTo>
                  <a:lnTo>
                    <a:pt x="1555" y="708"/>
                  </a:lnTo>
                  <a:lnTo>
                    <a:pt x="1576" y="721"/>
                  </a:lnTo>
                  <a:lnTo>
                    <a:pt x="1595" y="733"/>
                  </a:lnTo>
                  <a:lnTo>
                    <a:pt x="1616" y="744"/>
                  </a:lnTo>
                  <a:lnTo>
                    <a:pt x="1639" y="754"/>
                  </a:lnTo>
                  <a:lnTo>
                    <a:pt x="1662" y="764"/>
                  </a:lnTo>
                  <a:lnTo>
                    <a:pt x="1687" y="771"/>
                  </a:lnTo>
                  <a:lnTo>
                    <a:pt x="1714" y="779"/>
                  </a:lnTo>
                  <a:lnTo>
                    <a:pt x="1703" y="785"/>
                  </a:lnTo>
                  <a:lnTo>
                    <a:pt x="1687" y="790"/>
                  </a:lnTo>
                  <a:lnTo>
                    <a:pt x="1672" y="796"/>
                  </a:lnTo>
                  <a:lnTo>
                    <a:pt x="1651" y="802"/>
                  </a:lnTo>
                  <a:lnTo>
                    <a:pt x="1630" y="806"/>
                  </a:lnTo>
                  <a:lnTo>
                    <a:pt x="1605" y="810"/>
                  </a:lnTo>
                  <a:lnTo>
                    <a:pt x="1578" y="812"/>
                  </a:lnTo>
                  <a:lnTo>
                    <a:pt x="1551" y="812"/>
                  </a:lnTo>
                  <a:lnTo>
                    <a:pt x="1518" y="812"/>
                  </a:lnTo>
                  <a:lnTo>
                    <a:pt x="1490" y="808"/>
                  </a:lnTo>
                  <a:lnTo>
                    <a:pt x="1461" y="802"/>
                  </a:lnTo>
                  <a:lnTo>
                    <a:pt x="1432" y="796"/>
                  </a:lnTo>
                  <a:lnTo>
                    <a:pt x="1405" y="787"/>
                  </a:lnTo>
                  <a:lnTo>
                    <a:pt x="1378" y="777"/>
                  </a:lnTo>
                  <a:lnTo>
                    <a:pt x="1353" y="765"/>
                  </a:lnTo>
                  <a:lnTo>
                    <a:pt x="1328" y="752"/>
                  </a:lnTo>
                  <a:lnTo>
                    <a:pt x="1303" y="737"/>
                  </a:lnTo>
                  <a:lnTo>
                    <a:pt x="1280" y="721"/>
                  </a:lnTo>
                  <a:lnTo>
                    <a:pt x="1257" y="702"/>
                  </a:lnTo>
                  <a:lnTo>
                    <a:pt x="1234" y="685"/>
                  </a:lnTo>
                  <a:lnTo>
                    <a:pt x="1188" y="643"/>
                  </a:lnTo>
                  <a:lnTo>
                    <a:pt x="1142" y="598"/>
                  </a:lnTo>
                  <a:lnTo>
                    <a:pt x="1102" y="558"/>
                  </a:lnTo>
                  <a:lnTo>
                    <a:pt x="1059" y="518"/>
                  </a:lnTo>
                  <a:lnTo>
                    <a:pt x="1036" y="501"/>
                  </a:lnTo>
                  <a:lnTo>
                    <a:pt x="1013" y="483"/>
                  </a:lnTo>
                  <a:lnTo>
                    <a:pt x="990" y="466"/>
                  </a:lnTo>
                  <a:lnTo>
                    <a:pt x="965" y="451"/>
                  </a:lnTo>
                  <a:lnTo>
                    <a:pt x="938" y="435"/>
                  </a:lnTo>
                  <a:lnTo>
                    <a:pt x="912" y="424"/>
                  </a:lnTo>
                  <a:lnTo>
                    <a:pt x="883" y="412"/>
                  </a:lnTo>
                  <a:lnTo>
                    <a:pt x="854" y="403"/>
                  </a:lnTo>
                  <a:lnTo>
                    <a:pt x="821" y="395"/>
                  </a:lnTo>
                  <a:lnTo>
                    <a:pt x="789" y="389"/>
                  </a:lnTo>
                  <a:lnTo>
                    <a:pt x="754" y="385"/>
                  </a:lnTo>
                  <a:lnTo>
                    <a:pt x="718" y="385"/>
                  </a:lnTo>
                  <a:lnTo>
                    <a:pt x="683" y="385"/>
                  </a:lnTo>
                  <a:lnTo>
                    <a:pt x="649" y="389"/>
                  </a:lnTo>
                  <a:lnTo>
                    <a:pt x="620" y="395"/>
                  </a:lnTo>
                  <a:lnTo>
                    <a:pt x="591" y="403"/>
                  </a:lnTo>
                  <a:lnTo>
                    <a:pt x="568" y="410"/>
                  </a:lnTo>
                  <a:lnTo>
                    <a:pt x="547" y="418"/>
                  </a:lnTo>
                  <a:lnTo>
                    <a:pt x="531" y="426"/>
                  </a:lnTo>
                  <a:lnTo>
                    <a:pt x="520" y="433"/>
                  </a:lnTo>
                  <a:lnTo>
                    <a:pt x="562" y="441"/>
                  </a:lnTo>
                  <a:lnTo>
                    <a:pt x="608" y="455"/>
                  </a:lnTo>
                  <a:lnTo>
                    <a:pt x="631" y="464"/>
                  </a:lnTo>
                  <a:lnTo>
                    <a:pt x="652" y="474"/>
                  </a:lnTo>
                  <a:lnTo>
                    <a:pt x="675" y="483"/>
                  </a:lnTo>
                  <a:lnTo>
                    <a:pt x="695" y="495"/>
                  </a:lnTo>
                  <a:lnTo>
                    <a:pt x="716" y="508"/>
                  </a:lnTo>
                  <a:lnTo>
                    <a:pt x="733" y="522"/>
                  </a:lnTo>
                  <a:lnTo>
                    <a:pt x="748" y="537"/>
                  </a:lnTo>
                  <a:lnTo>
                    <a:pt x="764" y="554"/>
                  </a:lnTo>
                  <a:lnTo>
                    <a:pt x="773" y="572"/>
                  </a:lnTo>
                  <a:lnTo>
                    <a:pt x="783" y="591"/>
                  </a:lnTo>
                  <a:lnTo>
                    <a:pt x="789" y="610"/>
                  </a:lnTo>
                  <a:lnTo>
                    <a:pt x="791" y="631"/>
                  </a:lnTo>
                  <a:lnTo>
                    <a:pt x="789" y="648"/>
                  </a:lnTo>
                  <a:lnTo>
                    <a:pt x="785" y="666"/>
                  </a:lnTo>
                  <a:lnTo>
                    <a:pt x="779" y="679"/>
                  </a:lnTo>
                  <a:lnTo>
                    <a:pt x="771" y="693"/>
                  </a:lnTo>
                  <a:lnTo>
                    <a:pt x="762" y="704"/>
                  </a:lnTo>
                  <a:lnTo>
                    <a:pt x="750" y="714"/>
                  </a:lnTo>
                  <a:lnTo>
                    <a:pt x="739" y="719"/>
                  </a:lnTo>
                  <a:lnTo>
                    <a:pt x="723" y="725"/>
                  </a:lnTo>
                  <a:lnTo>
                    <a:pt x="710" y="727"/>
                  </a:lnTo>
                  <a:lnTo>
                    <a:pt x="693" y="727"/>
                  </a:lnTo>
                  <a:lnTo>
                    <a:pt x="677" y="725"/>
                  </a:lnTo>
                  <a:lnTo>
                    <a:pt x="660" y="721"/>
                  </a:lnTo>
                  <a:lnTo>
                    <a:pt x="643" y="714"/>
                  </a:lnTo>
                  <a:lnTo>
                    <a:pt x="626" y="702"/>
                  </a:lnTo>
                  <a:lnTo>
                    <a:pt x="608" y="689"/>
                  </a:lnTo>
                  <a:lnTo>
                    <a:pt x="591" y="673"/>
                  </a:lnTo>
                  <a:lnTo>
                    <a:pt x="572" y="654"/>
                  </a:lnTo>
                  <a:lnTo>
                    <a:pt x="553" y="635"/>
                  </a:lnTo>
                  <a:lnTo>
                    <a:pt x="531" y="618"/>
                  </a:lnTo>
                  <a:lnTo>
                    <a:pt x="508" y="600"/>
                  </a:lnTo>
                  <a:lnTo>
                    <a:pt x="485" y="583"/>
                  </a:lnTo>
                  <a:lnTo>
                    <a:pt x="462" y="568"/>
                  </a:lnTo>
                  <a:lnTo>
                    <a:pt x="439" y="554"/>
                  </a:lnTo>
                  <a:lnTo>
                    <a:pt x="414" y="541"/>
                  </a:lnTo>
                  <a:lnTo>
                    <a:pt x="387" y="529"/>
                  </a:lnTo>
                  <a:lnTo>
                    <a:pt x="361" y="520"/>
                  </a:lnTo>
                  <a:lnTo>
                    <a:pt x="334" y="510"/>
                  </a:lnTo>
                  <a:lnTo>
                    <a:pt x="307" y="503"/>
                  </a:lnTo>
                  <a:lnTo>
                    <a:pt x="278" y="497"/>
                  </a:lnTo>
                  <a:lnTo>
                    <a:pt x="249" y="491"/>
                  </a:lnTo>
                  <a:lnTo>
                    <a:pt x="220" y="489"/>
                  </a:lnTo>
                  <a:lnTo>
                    <a:pt x="192" y="489"/>
                  </a:lnTo>
                  <a:lnTo>
                    <a:pt x="161" y="489"/>
                  </a:lnTo>
                  <a:lnTo>
                    <a:pt x="132" y="493"/>
                  </a:lnTo>
                  <a:lnTo>
                    <a:pt x="103" y="499"/>
                  </a:lnTo>
                  <a:lnTo>
                    <a:pt x="78" y="504"/>
                  </a:lnTo>
                  <a:lnTo>
                    <a:pt x="53" y="514"/>
                  </a:lnTo>
                  <a:lnTo>
                    <a:pt x="32" y="524"/>
                  </a:lnTo>
                  <a:lnTo>
                    <a:pt x="13" y="535"/>
                  </a:lnTo>
                  <a:lnTo>
                    <a:pt x="0" y="547"/>
                  </a:lnTo>
                  <a:lnTo>
                    <a:pt x="34" y="550"/>
                  </a:lnTo>
                  <a:lnTo>
                    <a:pt x="67" y="558"/>
                  </a:lnTo>
                  <a:lnTo>
                    <a:pt x="98" y="570"/>
                  </a:lnTo>
                  <a:lnTo>
                    <a:pt x="128" y="581"/>
                  </a:lnTo>
                  <a:lnTo>
                    <a:pt x="157" y="597"/>
                  </a:lnTo>
                  <a:lnTo>
                    <a:pt x="184" y="616"/>
                  </a:lnTo>
                  <a:lnTo>
                    <a:pt x="211" y="637"/>
                  </a:lnTo>
                  <a:lnTo>
                    <a:pt x="236" y="660"/>
                  </a:lnTo>
                  <a:lnTo>
                    <a:pt x="261" y="687"/>
                  </a:lnTo>
                  <a:lnTo>
                    <a:pt x="284" y="718"/>
                  </a:lnTo>
                  <a:lnTo>
                    <a:pt x="307" y="750"/>
                  </a:lnTo>
                  <a:lnTo>
                    <a:pt x="330" y="785"/>
                  </a:lnTo>
                  <a:lnTo>
                    <a:pt x="353" y="825"/>
                  </a:lnTo>
                  <a:lnTo>
                    <a:pt x="374" y="867"/>
                  </a:lnTo>
                  <a:lnTo>
                    <a:pt x="397" y="913"/>
                  </a:lnTo>
                  <a:lnTo>
                    <a:pt x="418" y="961"/>
                  </a:lnTo>
                  <a:lnTo>
                    <a:pt x="432" y="990"/>
                  </a:lnTo>
                  <a:lnTo>
                    <a:pt x="445" y="1019"/>
                  </a:lnTo>
                  <a:lnTo>
                    <a:pt x="460" y="1046"/>
                  </a:lnTo>
                  <a:lnTo>
                    <a:pt x="476" y="1073"/>
                  </a:lnTo>
                  <a:lnTo>
                    <a:pt x="493" y="1100"/>
                  </a:lnTo>
                  <a:lnTo>
                    <a:pt x="512" y="1124"/>
                  </a:lnTo>
                  <a:lnTo>
                    <a:pt x="531" y="1148"/>
                  </a:lnTo>
                  <a:lnTo>
                    <a:pt x="554" y="1169"/>
                  </a:lnTo>
                  <a:lnTo>
                    <a:pt x="578" y="1190"/>
                  </a:lnTo>
                  <a:lnTo>
                    <a:pt x="604" y="1207"/>
                  </a:lnTo>
                  <a:lnTo>
                    <a:pt x="633" y="1222"/>
                  </a:lnTo>
                  <a:lnTo>
                    <a:pt x="664" y="1236"/>
                  </a:lnTo>
                  <a:lnTo>
                    <a:pt x="698" y="1247"/>
                  </a:lnTo>
                  <a:lnTo>
                    <a:pt x="735" y="1255"/>
                  </a:lnTo>
                  <a:lnTo>
                    <a:pt x="775" y="1261"/>
                  </a:lnTo>
                  <a:lnTo>
                    <a:pt x="818" y="1263"/>
                  </a:lnTo>
                  <a:lnTo>
                    <a:pt x="860" y="1263"/>
                  </a:lnTo>
                  <a:lnTo>
                    <a:pt x="906" y="1257"/>
                  </a:lnTo>
                  <a:lnTo>
                    <a:pt x="954" y="1253"/>
                  </a:lnTo>
                  <a:lnTo>
                    <a:pt x="1000" y="1249"/>
                  </a:lnTo>
                  <a:lnTo>
                    <a:pt x="1025" y="1249"/>
                  </a:lnTo>
                  <a:lnTo>
                    <a:pt x="1048" y="1251"/>
                  </a:lnTo>
                  <a:lnTo>
                    <a:pt x="1071" y="1253"/>
                  </a:lnTo>
                  <a:lnTo>
                    <a:pt x="1092" y="1257"/>
                  </a:lnTo>
                  <a:lnTo>
                    <a:pt x="1113" y="1265"/>
                  </a:lnTo>
                  <a:lnTo>
                    <a:pt x="1134" y="1274"/>
                  </a:lnTo>
                  <a:lnTo>
                    <a:pt x="1154" y="1286"/>
                  </a:lnTo>
                  <a:lnTo>
                    <a:pt x="1171" y="1299"/>
                  </a:lnTo>
                  <a:lnTo>
                    <a:pt x="1184" y="1316"/>
                  </a:lnTo>
                  <a:lnTo>
                    <a:pt x="1198" y="1332"/>
                  </a:lnTo>
                  <a:lnTo>
                    <a:pt x="1207" y="1349"/>
                  </a:lnTo>
                  <a:lnTo>
                    <a:pt x="1215" y="1366"/>
                  </a:lnTo>
                  <a:lnTo>
                    <a:pt x="1223" y="1384"/>
                  </a:lnTo>
                  <a:lnTo>
                    <a:pt x="1228" y="1401"/>
                  </a:lnTo>
                  <a:lnTo>
                    <a:pt x="1232" y="1418"/>
                  </a:lnTo>
                  <a:lnTo>
                    <a:pt x="1236" y="1435"/>
                  </a:lnTo>
                  <a:lnTo>
                    <a:pt x="1242" y="1472"/>
                  </a:lnTo>
                  <a:lnTo>
                    <a:pt x="1248" y="1508"/>
                  </a:lnTo>
                  <a:lnTo>
                    <a:pt x="1250" y="1526"/>
                  </a:lnTo>
                  <a:lnTo>
                    <a:pt x="1255" y="1543"/>
                  </a:lnTo>
                  <a:lnTo>
                    <a:pt x="1259" y="1560"/>
                  </a:lnTo>
                  <a:lnTo>
                    <a:pt x="1267" y="1578"/>
                  </a:lnTo>
                  <a:lnTo>
                    <a:pt x="1276" y="1597"/>
                  </a:lnTo>
                  <a:lnTo>
                    <a:pt x="1288" y="1616"/>
                  </a:lnTo>
                  <a:lnTo>
                    <a:pt x="1299" y="1633"/>
                  </a:lnTo>
                  <a:lnTo>
                    <a:pt x="1313" y="1649"/>
                  </a:lnTo>
                  <a:lnTo>
                    <a:pt x="1328" y="1664"/>
                  </a:lnTo>
                  <a:lnTo>
                    <a:pt x="1346" y="1677"/>
                  </a:lnTo>
                  <a:lnTo>
                    <a:pt x="1365" y="1691"/>
                  </a:lnTo>
                  <a:lnTo>
                    <a:pt x="1386" y="1702"/>
                  </a:lnTo>
                  <a:lnTo>
                    <a:pt x="1407" y="1712"/>
                  </a:lnTo>
                  <a:lnTo>
                    <a:pt x="1432" y="1721"/>
                  </a:lnTo>
                  <a:lnTo>
                    <a:pt x="1457" y="1729"/>
                  </a:lnTo>
                  <a:lnTo>
                    <a:pt x="1486" y="1737"/>
                  </a:lnTo>
                  <a:lnTo>
                    <a:pt x="1514" y="1743"/>
                  </a:lnTo>
                  <a:lnTo>
                    <a:pt x="1547" y="1746"/>
                  </a:lnTo>
                  <a:lnTo>
                    <a:pt x="1580" y="1750"/>
                  </a:lnTo>
                  <a:lnTo>
                    <a:pt x="1616" y="1754"/>
                  </a:lnTo>
                  <a:lnTo>
                    <a:pt x="1601" y="1766"/>
                  </a:lnTo>
                  <a:lnTo>
                    <a:pt x="1584" y="1777"/>
                  </a:lnTo>
                  <a:lnTo>
                    <a:pt x="1564" y="1787"/>
                  </a:lnTo>
                  <a:lnTo>
                    <a:pt x="1545" y="1794"/>
                  </a:lnTo>
                  <a:lnTo>
                    <a:pt x="1524" y="1802"/>
                  </a:lnTo>
                  <a:lnTo>
                    <a:pt x="1503" y="1808"/>
                  </a:lnTo>
                  <a:lnTo>
                    <a:pt x="1480" y="1814"/>
                  </a:lnTo>
                  <a:lnTo>
                    <a:pt x="1457" y="1817"/>
                  </a:lnTo>
                  <a:lnTo>
                    <a:pt x="1434" y="1821"/>
                  </a:lnTo>
                  <a:lnTo>
                    <a:pt x="1409" y="1823"/>
                  </a:lnTo>
                  <a:lnTo>
                    <a:pt x="1384" y="1823"/>
                  </a:lnTo>
                  <a:lnTo>
                    <a:pt x="1359" y="1823"/>
                  </a:lnTo>
                  <a:lnTo>
                    <a:pt x="1309" y="1821"/>
                  </a:lnTo>
                  <a:lnTo>
                    <a:pt x="1257" y="1816"/>
                  </a:lnTo>
                  <a:lnTo>
                    <a:pt x="1207" y="1806"/>
                  </a:lnTo>
                  <a:lnTo>
                    <a:pt x="1157" y="1793"/>
                  </a:lnTo>
                  <a:lnTo>
                    <a:pt x="1109" y="1777"/>
                  </a:lnTo>
                  <a:lnTo>
                    <a:pt x="1063" y="1760"/>
                  </a:lnTo>
                  <a:lnTo>
                    <a:pt x="1021" y="1739"/>
                  </a:lnTo>
                  <a:lnTo>
                    <a:pt x="983" y="1718"/>
                  </a:lnTo>
                  <a:lnTo>
                    <a:pt x="965" y="1706"/>
                  </a:lnTo>
                  <a:lnTo>
                    <a:pt x="950" y="1693"/>
                  </a:lnTo>
                  <a:lnTo>
                    <a:pt x="935" y="1679"/>
                  </a:lnTo>
                  <a:lnTo>
                    <a:pt x="921" y="1668"/>
                  </a:lnTo>
                  <a:lnTo>
                    <a:pt x="923" y="1700"/>
                  </a:lnTo>
                  <a:lnTo>
                    <a:pt x="927" y="1733"/>
                  </a:lnTo>
                  <a:lnTo>
                    <a:pt x="933" y="1766"/>
                  </a:lnTo>
                  <a:lnTo>
                    <a:pt x="940" y="1798"/>
                  </a:lnTo>
                  <a:lnTo>
                    <a:pt x="948" y="1829"/>
                  </a:lnTo>
                  <a:lnTo>
                    <a:pt x="960" y="1860"/>
                  </a:lnTo>
                  <a:lnTo>
                    <a:pt x="971" y="1890"/>
                  </a:lnTo>
                  <a:lnTo>
                    <a:pt x="985" y="1919"/>
                  </a:lnTo>
                  <a:lnTo>
                    <a:pt x="998" y="1948"/>
                  </a:lnTo>
                  <a:lnTo>
                    <a:pt x="1015" y="1975"/>
                  </a:lnTo>
                  <a:lnTo>
                    <a:pt x="1033" y="2002"/>
                  </a:lnTo>
                  <a:lnTo>
                    <a:pt x="1052" y="2027"/>
                  </a:lnTo>
                  <a:lnTo>
                    <a:pt x="1073" y="2052"/>
                  </a:lnTo>
                  <a:lnTo>
                    <a:pt x="1096" y="2075"/>
                  </a:lnTo>
                  <a:lnTo>
                    <a:pt x="1121" y="2096"/>
                  </a:lnTo>
                  <a:lnTo>
                    <a:pt x="1146" y="2117"/>
                  </a:lnTo>
                  <a:lnTo>
                    <a:pt x="1173" y="2136"/>
                  </a:lnTo>
                  <a:lnTo>
                    <a:pt x="1202" y="2153"/>
                  </a:lnTo>
                  <a:lnTo>
                    <a:pt x="1232" y="2169"/>
                  </a:lnTo>
                  <a:lnTo>
                    <a:pt x="1265" y="2182"/>
                  </a:lnTo>
                  <a:lnTo>
                    <a:pt x="1298" y="2196"/>
                  </a:lnTo>
                  <a:lnTo>
                    <a:pt x="1334" y="2205"/>
                  </a:lnTo>
                  <a:lnTo>
                    <a:pt x="1370" y="2215"/>
                  </a:lnTo>
                  <a:lnTo>
                    <a:pt x="1409" y="2221"/>
                  </a:lnTo>
                  <a:lnTo>
                    <a:pt x="1447" y="2224"/>
                  </a:lnTo>
                  <a:lnTo>
                    <a:pt x="1490" y="2226"/>
                  </a:lnTo>
                  <a:lnTo>
                    <a:pt x="1534" y="2226"/>
                  </a:lnTo>
                  <a:lnTo>
                    <a:pt x="1578" y="2224"/>
                  </a:lnTo>
                  <a:lnTo>
                    <a:pt x="1624" y="2219"/>
                  </a:lnTo>
                  <a:lnTo>
                    <a:pt x="1672" y="2213"/>
                  </a:lnTo>
                  <a:lnTo>
                    <a:pt x="1722" y="2201"/>
                  </a:lnTo>
                  <a:lnTo>
                    <a:pt x="1772" y="2190"/>
                  </a:lnTo>
                  <a:lnTo>
                    <a:pt x="1808" y="2182"/>
                  </a:lnTo>
                  <a:lnTo>
                    <a:pt x="1839" y="2178"/>
                  </a:lnTo>
                  <a:lnTo>
                    <a:pt x="1854" y="2178"/>
                  </a:lnTo>
                  <a:lnTo>
                    <a:pt x="1870" y="2180"/>
                  </a:lnTo>
                  <a:lnTo>
                    <a:pt x="1883" y="2182"/>
                  </a:lnTo>
                  <a:lnTo>
                    <a:pt x="1897" y="2186"/>
                  </a:lnTo>
                  <a:lnTo>
                    <a:pt x="1908" y="2192"/>
                  </a:lnTo>
                  <a:lnTo>
                    <a:pt x="1920" y="2199"/>
                  </a:lnTo>
                  <a:lnTo>
                    <a:pt x="1931" y="2207"/>
                  </a:lnTo>
                  <a:lnTo>
                    <a:pt x="1941" y="2217"/>
                  </a:lnTo>
                  <a:lnTo>
                    <a:pt x="1950" y="2228"/>
                  </a:lnTo>
                  <a:lnTo>
                    <a:pt x="1960" y="2244"/>
                  </a:lnTo>
                  <a:lnTo>
                    <a:pt x="1968" y="2259"/>
                  </a:lnTo>
                  <a:lnTo>
                    <a:pt x="1975" y="2276"/>
                  </a:lnTo>
                  <a:lnTo>
                    <a:pt x="1985" y="2299"/>
                  </a:lnTo>
                  <a:lnTo>
                    <a:pt x="1996" y="2320"/>
                  </a:lnTo>
                  <a:lnTo>
                    <a:pt x="2010" y="2340"/>
                  </a:lnTo>
                  <a:lnTo>
                    <a:pt x="2025" y="2357"/>
                  </a:lnTo>
                  <a:lnTo>
                    <a:pt x="2041" y="2370"/>
                  </a:lnTo>
                  <a:lnTo>
                    <a:pt x="2058" y="2384"/>
                  </a:lnTo>
                  <a:lnTo>
                    <a:pt x="2075" y="2393"/>
                  </a:lnTo>
                  <a:lnTo>
                    <a:pt x="2094" y="2403"/>
                  </a:lnTo>
                  <a:lnTo>
                    <a:pt x="2114" y="2409"/>
                  </a:lnTo>
                  <a:lnTo>
                    <a:pt x="2133" y="2414"/>
                  </a:lnTo>
                  <a:lnTo>
                    <a:pt x="2154" y="2418"/>
                  </a:lnTo>
                  <a:lnTo>
                    <a:pt x="2175" y="2420"/>
                  </a:lnTo>
                  <a:lnTo>
                    <a:pt x="2196" y="2420"/>
                  </a:lnTo>
                  <a:lnTo>
                    <a:pt x="2217" y="2420"/>
                  </a:lnTo>
                  <a:lnTo>
                    <a:pt x="2238" y="2420"/>
                  </a:lnTo>
                  <a:lnTo>
                    <a:pt x="2259" y="2418"/>
                  </a:lnTo>
                  <a:lnTo>
                    <a:pt x="2307" y="2413"/>
                  </a:lnTo>
                  <a:lnTo>
                    <a:pt x="2354" y="2409"/>
                  </a:lnTo>
                  <a:lnTo>
                    <a:pt x="2396" y="2409"/>
                  </a:lnTo>
                  <a:lnTo>
                    <a:pt x="2438" y="2411"/>
                  </a:lnTo>
                  <a:lnTo>
                    <a:pt x="2476" y="2413"/>
                  </a:lnTo>
                  <a:lnTo>
                    <a:pt x="2515" y="2418"/>
                  </a:lnTo>
                  <a:lnTo>
                    <a:pt x="2549" y="2428"/>
                  </a:lnTo>
                  <a:lnTo>
                    <a:pt x="2584" y="2438"/>
                  </a:lnTo>
                  <a:lnTo>
                    <a:pt x="2618" y="2451"/>
                  </a:lnTo>
                  <a:lnTo>
                    <a:pt x="2649" y="2466"/>
                  </a:lnTo>
                  <a:lnTo>
                    <a:pt x="2680" y="2485"/>
                  </a:lnTo>
                  <a:lnTo>
                    <a:pt x="2711" y="2505"/>
                  </a:lnTo>
                  <a:lnTo>
                    <a:pt x="2739" y="2530"/>
                  </a:lnTo>
                  <a:lnTo>
                    <a:pt x="2768" y="2555"/>
                  </a:lnTo>
                  <a:lnTo>
                    <a:pt x="2797" y="2585"/>
                  </a:lnTo>
                  <a:lnTo>
                    <a:pt x="2826" y="2616"/>
                  </a:lnTo>
                  <a:lnTo>
                    <a:pt x="2828" y="2589"/>
                  </a:lnTo>
                  <a:lnTo>
                    <a:pt x="2830" y="2562"/>
                  </a:lnTo>
                  <a:lnTo>
                    <a:pt x="2828" y="2537"/>
                  </a:lnTo>
                  <a:lnTo>
                    <a:pt x="2828" y="2510"/>
                  </a:lnTo>
                  <a:lnTo>
                    <a:pt x="2824" y="2487"/>
                  </a:lnTo>
                  <a:lnTo>
                    <a:pt x="2820" y="2462"/>
                  </a:lnTo>
                  <a:lnTo>
                    <a:pt x="2816" y="2439"/>
                  </a:lnTo>
                  <a:lnTo>
                    <a:pt x="2809" y="2416"/>
                  </a:lnTo>
                  <a:lnTo>
                    <a:pt x="2803" y="2395"/>
                  </a:lnTo>
                  <a:lnTo>
                    <a:pt x="2795" y="2374"/>
                  </a:lnTo>
                  <a:lnTo>
                    <a:pt x="2786" y="2353"/>
                  </a:lnTo>
                  <a:lnTo>
                    <a:pt x="2776" y="2334"/>
                  </a:lnTo>
                  <a:lnTo>
                    <a:pt x="2755" y="2295"/>
                  </a:lnTo>
                  <a:lnTo>
                    <a:pt x="2732" y="2261"/>
                  </a:lnTo>
                  <a:lnTo>
                    <a:pt x="2707" y="2226"/>
                  </a:lnTo>
                  <a:lnTo>
                    <a:pt x="2680" y="2198"/>
                  </a:lnTo>
                  <a:lnTo>
                    <a:pt x="2651" y="2169"/>
                  </a:lnTo>
                  <a:lnTo>
                    <a:pt x="2622" y="2144"/>
                  </a:lnTo>
                  <a:lnTo>
                    <a:pt x="2594" y="2119"/>
                  </a:lnTo>
                  <a:lnTo>
                    <a:pt x="2567" y="2098"/>
                  </a:lnTo>
                  <a:lnTo>
                    <a:pt x="2540" y="2080"/>
                  </a:lnTo>
                  <a:lnTo>
                    <a:pt x="2513" y="2063"/>
                  </a:lnTo>
                  <a:lnTo>
                    <a:pt x="2490" y="2048"/>
                  </a:lnTo>
                  <a:lnTo>
                    <a:pt x="2471" y="2032"/>
                  </a:lnTo>
                  <a:lnTo>
                    <a:pt x="2453" y="2019"/>
                  </a:lnTo>
                  <a:lnTo>
                    <a:pt x="2438" y="2004"/>
                  </a:lnTo>
                  <a:lnTo>
                    <a:pt x="2425" y="1988"/>
                  </a:lnTo>
                  <a:lnTo>
                    <a:pt x="2413" y="1973"/>
                  </a:lnTo>
                  <a:lnTo>
                    <a:pt x="2403" y="1960"/>
                  </a:lnTo>
                  <a:lnTo>
                    <a:pt x="2396" y="1944"/>
                  </a:lnTo>
                  <a:lnTo>
                    <a:pt x="2390" y="1931"/>
                  </a:lnTo>
                  <a:lnTo>
                    <a:pt x="2384" y="1915"/>
                  </a:lnTo>
                  <a:lnTo>
                    <a:pt x="2380" y="1902"/>
                  </a:lnTo>
                  <a:lnTo>
                    <a:pt x="2377" y="1888"/>
                  </a:lnTo>
                  <a:lnTo>
                    <a:pt x="2375" y="1862"/>
                  </a:lnTo>
                  <a:lnTo>
                    <a:pt x="2373" y="1837"/>
                  </a:lnTo>
                  <a:lnTo>
                    <a:pt x="2390" y="1856"/>
                  </a:lnTo>
                  <a:lnTo>
                    <a:pt x="2407" y="1873"/>
                  </a:lnTo>
                  <a:lnTo>
                    <a:pt x="2426" y="1890"/>
                  </a:lnTo>
                  <a:lnTo>
                    <a:pt x="2446" y="1906"/>
                  </a:lnTo>
                  <a:lnTo>
                    <a:pt x="2467" y="1919"/>
                  </a:lnTo>
                  <a:lnTo>
                    <a:pt x="2486" y="1931"/>
                  </a:lnTo>
                  <a:lnTo>
                    <a:pt x="2507" y="1942"/>
                  </a:lnTo>
                  <a:lnTo>
                    <a:pt x="2528" y="1954"/>
                  </a:lnTo>
                  <a:lnTo>
                    <a:pt x="2549" y="1963"/>
                  </a:lnTo>
                  <a:lnTo>
                    <a:pt x="2572" y="1971"/>
                  </a:lnTo>
                  <a:lnTo>
                    <a:pt x="2594" y="1979"/>
                  </a:lnTo>
                  <a:lnTo>
                    <a:pt x="2617" y="1986"/>
                  </a:lnTo>
                  <a:lnTo>
                    <a:pt x="2663" y="1996"/>
                  </a:lnTo>
                  <a:lnTo>
                    <a:pt x="2709" y="2004"/>
                  </a:lnTo>
                  <a:lnTo>
                    <a:pt x="2747" y="2009"/>
                  </a:lnTo>
                  <a:lnTo>
                    <a:pt x="2786" y="2017"/>
                  </a:lnTo>
                  <a:lnTo>
                    <a:pt x="2822" y="2025"/>
                  </a:lnTo>
                  <a:lnTo>
                    <a:pt x="2858" y="2032"/>
                  </a:lnTo>
                  <a:lnTo>
                    <a:pt x="2891" y="2042"/>
                  </a:lnTo>
                  <a:lnTo>
                    <a:pt x="2924" y="2052"/>
                  </a:lnTo>
                  <a:lnTo>
                    <a:pt x="2954" y="2063"/>
                  </a:lnTo>
                  <a:lnTo>
                    <a:pt x="2983" y="2075"/>
                  </a:lnTo>
                  <a:lnTo>
                    <a:pt x="3012" y="2088"/>
                  </a:lnTo>
                  <a:lnTo>
                    <a:pt x="3037" y="2102"/>
                  </a:lnTo>
                  <a:lnTo>
                    <a:pt x="3062" y="2117"/>
                  </a:lnTo>
                  <a:lnTo>
                    <a:pt x="3085" y="2134"/>
                  </a:lnTo>
                  <a:lnTo>
                    <a:pt x="3106" y="2151"/>
                  </a:lnTo>
                  <a:lnTo>
                    <a:pt x="3125" y="2169"/>
                  </a:lnTo>
                  <a:lnTo>
                    <a:pt x="3143" y="2188"/>
                  </a:lnTo>
                  <a:lnTo>
                    <a:pt x="3160" y="2209"/>
                  </a:lnTo>
                  <a:lnTo>
                    <a:pt x="3160" y="2180"/>
                  </a:lnTo>
                  <a:lnTo>
                    <a:pt x="3160" y="2151"/>
                  </a:lnTo>
                  <a:lnTo>
                    <a:pt x="3156" y="2125"/>
                  </a:lnTo>
                  <a:lnTo>
                    <a:pt x="3152" y="2100"/>
                  </a:lnTo>
                  <a:lnTo>
                    <a:pt x="3146" y="2075"/>
                  </a:lnTo>
                  <a:lnTo>
                    <a:pt x="3139" y="2052"/>
                  </a:lnTo>
                  <a:lnTo>
                    <a:pt x="3129" y="2029"/>
                  </a:lnTo>
                  <a:lnTo>
                    <a:pt x="3120" y="2008"/>
                  </a:lnTo>
                  <a:lnTo>
                    <a:pt x="3106" y="1988"/>
                  </a:lnTo>
                  <a:lnTo>
                    <a:pt x="3095" y="1969"/>
                  </a:lnTo>
                  <a:lnTo>
                    <a:pt x="3081" y="1950"/>
                  </a:lnTo>
                  <a:lnTo>
                    <a:pt x="3066" y="1933"/>
                  </a:lnTo>
                  <a:lnTo>
                    <a:pt x="3035" y="1900"/>
                  </a:lnTo>
                  <a:lnTo>
                    <a:pt x="3004" y="1871"/>
                  </a:lnTo>
                  <a:lnTo>
                    <a:pt x="2937" y="1817"/>
                  </a:lnTo>
                  <a:lnTo>
                    <a:pt x="2876" y="1769"/>
                  </a:lnTo>
                  <a:lnTo>
                    <a:pt x="2849" y="1746"/>
                  </a:lnTo>
                  <a:lnTo>
                    <a:pt x="2828" y="1721"/>
                  </a:lnTo>
                  <a:lnTo>
                    <a:pt x="2818" y="1710"/>
                  </a:lnTo>
                  <a:lnTo>
                    <a:pt x="2810" y="1698"/>
                  </a:lnTo>
                  <a:lnTo>
                    <a:pt x="2803" y="1685"/>
                  </a:lnTo>
                  <a:lnTo>
                    <a:pt x="2799" y="1673"/>
                  </a:lnTo>
                  <a:lnTo>
                    <a:pt x="2837" y="1698"/>
                  </a:lnTo>
                  <a:lnTo>
                    <a:pt x="2876" y="1718"/>
                  </a:lnTo>
                  <a:lnTo>
                    <a:pt x="2910" y="1735"/>
                  </a:lnTo>
                  <a:lnTo>
                    <a:pt x="2947" y="1746"/>
                  </a:lnTo>
                  <a:lnTo>
                    <a:pt x="2983" y="1756"/>
                  </a:lnTo>
                  <a:lnTo>
                    <a:pt x="3020" y="1760"/>
                  </a:lnTo>
                  <a:lnTo>
                    <a:pt x="3058" y="1762"/>
                  </a:lnTo>
                  <a:lnTo>
                    <a:pt x="3098" y="1760"/>
                  </a:lnTo>
                  <a:lnTo>
                    <a:pt x="3125" y="1758"/>
                  </a:lnTo>
                  <a:lnTo>
                    <a:pt x="3156" y="1752"/>
                  </a:lnTo>
                  <a:lnTo>
                    <a:pt x="3185" y="1746"/>
                  </a:lnTo>
                  <a:lnTo>
                    <a:pt x="3216" y="1739"/>
                  </a:lnTo>
                  <a:lnTo>
                    <a:pt x="3244" y="1733"/>
                  </a:lnTo>
                  <a:lnTo>
                    <a:pt x="3275" y="1727"/>
                  </a:lnTo>
                  <a:lnTo>
                    <a:pt x="3306" y="1723"/>
                  </a:lnTo>
                  <a:lnTo>
                    <a:pt x="3337" y="1721"/>
                  </a:lnTo>
                  <a:lnTo>
                    <a:pt x="3367" y="1721"/>
                  </a:lnTo>
                  <a:lnTo>
                    <a:pt x="3396" y="1725"/>
                  </a:lnTo>
                  <a:lnTo>
                    <a:pt x="3411" y="1729"/>
                  </a:lnTo>
                  <a:lnTo>
                    <a:pt x="3427" y="1735"/>
                  </a:lnTo>
                  <a:lnTo>
                    <a:pt x="3440" y="1741"/>
                  </a:lnTo>
                  <a:lnTo>
                    <a:pt x="3456" y="1746"/>
                  </a:lnTo>
                  <a:lnTo>
                    <a:pt x="3469" y="1756"/>
                  </a:lnTo>
                  <a:lnTo>
                    <a:pt x="3484" y="1766"/>
                  </a:lnTo>
                  <a:lnTo>
                    <a:pt x="3498" y="1777"/>
                  </a:lnTo>
                  <a:lnTo>
                    <a:pt x="3511" y="1791"/>
                  </a:lnTo>
                  <a:lnTo>
                    <a:pt x="3525" y="1806"/>
                  </a:lnTo>
                  <a:lnTo>
                    <a:pt x="3538" y="1823"/>
                  </a:lnTo>
                  <a:lnTo>
                    <a:pt x="3552" y="1840"/>
                  </a:lnTo>
                  <a:lnTo>
                    <a:pt x="3563" y="1862"/>
                  </a:lnTo>
                  <a:lnTo>
                    <a:pt x="3596" y="1842"/>
                  </a:lnTo>
                  <a:lnTo>
                    <a:pt x="3630" y="1827"/>
                  </a:lnTo>
                  <a:lnTo>
                    <a:pt x="3665" y="1814"/>
                  </a:lnTo>
                  <a:lnTo>
                    <a:pt x="3699" y="1804"/>
                  </a:lnTo>
                  <a:lnTo>
                    <a:pt x="3736" y="1798"/>
                  </a:lnTo>
                  <a:lnTo>
                    <a:pt x="3772" y="1794"/>
                  </a:lnTo>
                  <a:lnTo>
                    <a:pt x="3809" y="1794"/>
                  </a:lnTo>
                  <a:lnTo>
                    <a:pt x="3843" y="1796"/>
                  </a:lnTo>
                  <a:lnTo>
                    <a:pt x="3880" y="1800"/>
                  </a:lnTo>
                  <a:lnTo>
                    <a:pt x="3916" y="1808"/>
                  </a:lnTo>
                  <a:lnTo>
                    <a:pt x="3951" y="1816"/>
                  </a:lnTo>
                  <a:lnTo>
                    <a:pt x="3986" y="1827"/>
                  </a:lnTo>
                  <a:lnTo>
                    <a:pt x="4018" y="1839"/>
                  </a:lnTo>
                  <a:lnTo>
                    <a:pt x="4051" y="1854"/>
                  </a:lnTo>
                  <a:lnTo>
                    <a:pt x="4080" y="1869"/>
                  </a:lnTo>
                  <a:lnTo>
                    <a:pt x="4110" y="1887"/>
                  </a:lnTo>
                  <a:close/>
                  <a:moveTo>
                    <a:pt x="2246" y="1449"/>
                  </a:moveTo>
                  <a:lnTo>
                    <a:pt x="1862" y="1449"/>
                  </a:lnTo>
                  <a:lnTo>
                    <a:pt x="1862" y="1063"/>
                  </a:lnTo>
                  <a:lnTo>
                    <a:pt x="2246" y="1063"/>
                  </a:lnTo>
                  <a:lnTo>
                    <a:pt x="2246" y="14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</p:spTree>
    <p:extLst>
      <p:ext uri="{BB962C8B-B14F-4D97-AF65-F5344CB8AC3E}">
        <p14:creationId xmlns:p14="http://schemas.microsoft.com/office/powerpoint/2010/main" val="2864294632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864000" y="1988840"/>
            <a:ext cx="5813195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>
              <a:defRPr sz="3000"/>
            </a:lvl1pPr>
          </a:lstStyle>
          <a:p>
            <a:pPr lvl="0"/>
            <a:r>
              <a:rPr lang="fi-FI" dirty="0" smtClean="0"/>
              <a:t>CLICK TO ADD TITLE</a:t>
            </a:r>
            <a:endParaRPr lang="en-US" dirty="0" smtClean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763571" y="2996953"/>
            <a:ext cx="5908493" cy="3162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 marL="342900" indent="-250825">
              <a:lnSpc>
                <a:spcPct val="80000"/>
              </a:lnSpc>
              <a:buClr>
                <a:schemeClr val="tx1"/>
              </a:buClr>
              <a:buFont typeface="Arial"/>
              <a:buChar char="•"/>
              <a:defRPr>
                <a:latin typeface="+mn-lt"/>
                <a:cs typeface="Gotham Narrow Book"/>
              </a:defRPr>
            </a:lvl1pPr>
            <a:lvl2pPr marL="725488" indent="-342900">
              <a:lnSpc>
                <a:spcPct val="80000"/>
              </a:lnSpc>
              <a:buFont typeface="Arial"/>
              <a:buChar char="•"/>
              <a:defRPr>
                <a:latin typeface="+mn-lt"/>
                <a:cs typeface="Gotham Narrow Book"/>
              </a:defRPr>
            </a:lvl2pPr>
            <a:lvl3pPr>
              <a:lnSpc>
                <a:spcPct val="80000"/>
              </a:lnSpc>
              <a:defRPr>
                <a:latin typeface="+mn-lt"/>
                <a:cs typeface="Gotham Narrow Book"/>
              </a:defRPr>
            </a:lvl3pPr>
            <a:lvl4pPr>
              <a:lnSpc>
                <a:spcPct val="80000"/>
              </a:lnSpc>
              <a:defRPr>
                <a:latin typeface="+mn-lt"/>
                <a:cs typeface="Gotham Narrow Book"/>
              </a:defRPr>
            </a:lvl4pPr>
            <a:lvl5pPr>
              <a:lnSpc>
                <a:spcPct val="80000"/>
              </a:lnSpc>
              <a:defRPr>
                <a:latin typeface="+mn-lt"/>
                <a:cs typeface="Gotham Narrow Book"/>
              </a:defRPr>
            </a:lvl5pPr>
          </a:lstStyle>
          <a:p>
            <a:pPr lvl="0"/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add</a:t>
            </a:r>
            <a:r>
              <a:rPr lang="fi-FI" noProof="0" dirty="0" smtClean="0"/>
              <a:t> </a:t>
            </a:r>
            <a:r>
              <a:rPr lang="fi-FI" noProof="0" dirty="0" err="1" smtClean="0"/>
              <a:t>text</a:t>
            </a:r>
            <a:endParaRPr lang="fi-FI" noProof="0" dirty="0" smtClean="0"/>
          </a:p>
          <a:p>
            <a:pPr lvl="1"/>
            <a:r>
              <a:rPr lang="fi-FI" noProof="0" dirty="0" smtClean="0"/>
              <a:t>Second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2"/>
            <a:r>
              <a:rPr lang="fi-FI" noProof="0" dirty="0" smtClean="0"/>
              <a:t>Third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3"/>
            <a:r>
              <a:rPr lang="fi-FI" noProof="0" dirty="0" err="1" smtClean="0"/>
              <a:t>Fourth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4"/>
            <a:r>
              <a:rPr lang="fi-FI" noProof="0" dirty="0" err="1" smtClean="0"/>
              <a:t>Fifth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en-US" noProof="0" dirty="0" smtClean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73333" y="254000"/>
            <a:ext cx="5080000" cy="5905500"/>
          </a:xfrm>
          <a:solidFill>
            <a:srgbClr val="7F7F7F"/>
          </a:solidFill>
        </p:spPr>
        <p:txBody>
          <a:bodyPr anchor="ctr"/>
          <a:lstStyle>
            <a:lvl1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>
                <a:schemeClr val="accent1"/>
              </a:buClr>
              <a:buSzPct val="100000"/>
              <a:buFontTx/>
              <a:buNone/>
              <a:tabLst/>
              <a:defRPr b="0" i="0">
                <a:latin typeface="Gotham-Bold"/>
                <a:cs typeface="Gotham-Bold"/>
              </a:defRPr>
            </a:lvl1pPr>
          </a:lstStyle>
          <a:p>
            <a:r>
              <a:rPr lang="en-US" dirty="0" smtClean="0"/>
              <a:t>Click icon to add picture</a:t>
            </a:r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C5CB0BAF-4FA0-496D-B584-DE10F3B52A2D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7968994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864000" y="1988840"/>
            <a:ext cx="581400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>
              <a:defRPr sz="3000"/>
            </a:lvl1pPr>
          </a:lstStyle>
          <a:p>
            <a:pPr lvl="0"/>
            <a:r>
              <a:rPr lang="fi-FI" dirty="0" smtClean="0"/>
              <a:t>CLICK TO ADD TITLE</a:t>
            </a:r>
            <a:endParaRPr lang="en-US" dirty="0" smtClean="0"/>
          </a:p>
        </p:txBody>
      </p:sp>
      <p:sp>
        <p:nvSpPr>
          <p:cNvPr id="13" name="Text Placeholder 2"/>
          <p:cNvSpPr>
            <a:spLocks noGrp="1"/>
          </p:cNvSpPr>
          <p:nvPr>
            <p:ph idx="1" hasCustomPrompt="1"/>
          </p:nvPr>
        </p:nvSpPr>
        <p:spPr bwMode="auto">
          <a:xfrm>
            <a:off x="763200" y="2996953"/>
            <a:ext cx="5907600" cy="3169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40" tIns="45720" rIns="91440" bIns="45720"/>
          <a:lstStyle>
            <a:lvl1pPr marL="342900" indent="-250825">
              <a:lnSpc>
                <a:spcPct val="80000"/>
              </a:lnSpc>
              <a:buClr>
                <a:schemeClr val="tx1"/>
              </a:buClr>
              <a:buFont typeface="Arial"/>
              <a:buChar char="•"/>
              <a:defRPr>
                <a:latin typeface="Gotham Narrow Book"/>
                <a:cs typeface="Gotham Narrow Book"/>
              </a:defRPr>
            </a:lvl1pPr>
            <a:lvl2pPr marL="725488" indent="-342900">
              <a:lnSpc>
                <a:spcPct val="80000"/>
              </a:lnSpc>
              <a:buFont typeface="Arial"/>
              <a:buChar char="•"/>
              <a:defRPr>
                <a:latin typeface="Gotham Narrow Book"/>
                <a:cs typeface="Gotham Narrow Book"/>
              </a:defRPr>
            </a:lvl2pPr>
            <a:lvl3pPr>
              <a:lnSpc>
                <a:spcPct val="80000"/>
              </a:lnSpc>
              <a:defRPr>
                <a:latin typeface="Gotham Narrow Book"/>
                <a:cs typeface="Gotham Narrow Book"/>
              </a:defRPr>
            </a:lvl3pPr>
            <a:lvl4pPr>
              <a:lnSpc>
                <a:spcPct val="80000"/>
              </a:lnSpc>
              <a:defRPr>
                <a:latin typeface="Gotham Narrow Book"/>
                <a:cs typeface="Gotham Narrow Book"/>
              </a:defRPr>
            </a:lvl4pPr>
            <a:lvl5pPr>
              <a:lnSpc>
                <a:spcPct val="80000"/>
              </a:lnSpc>
              <a:defRPr>
                <a:latin typeface="Gotham Narrow Book"/>
                <a:cs typeface="Gotham Narrow Book"/>
              </a:defRPr>
            </a:lvl5pPr>
          </a:lstStyle>
          <a:p>
            <a:pPr lvl="0"/>
            <a:r>
              <a:rPr lang="fi-FI" noProof="0" dirty="0" err="1" smtClean="0"/>
              <a:t>Click</a:t>
            </a:r>
            <a:r>
              <a:rPr lang="fi-FI" noProof="0" dirty="0" smtClean="0"/>
              <a:t> to </a:t>
            </a:r>
            <a:r>
              <a:rPr lang="fi-FI" noProof="0" dirty="0" err="1" smtClean="0"/>
              <a:t>add</a:t>
            </a:r>
            <a:r>
              <a:rPr lang="fi-FI" noProof="0" dirty="0" smtClean="0"/>
              <a:t> </a:t>
            </a:r>
            <a:r>
              <a:rPr lang="fi-FI" noProof="0" dirty="0" err="1" smtClean="0"/>
              <a:t>text</a:t>
            </a:r>
            <a:endParaRPr lang="fi-FI" noProof="0" dirty="0" smtClean="0"/>
          </a:p>
          <a:p>
            <a:pPr lvl="1"/>
            <a:r>
              <a:rPr lang="fi-FI" noProof="0" dirty="0" smtClean="0"/>
              <a:t>Second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2"/>
            <a:r>
              <a:rPr lang="fi-FI" noProof="0" dirty="0" smtClean="0"/>
              <a:t>Third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3"/>
            <a:r>
              <a:rPr lang="fi-FI" noProof="0" dirty="0" err="1" smtClean="0"/>
              <a:t>Fourth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fi-FI" noProof="0" dirty="0" smtClean="0"/>
          </a:p>
          <a:p>
            <a:pPr lvl="4"/>
            <a:r>
              <a:rPr lang="fi-FI" noProof="0" dirty="0" err="1" smtClean="0"/>
              <a:t>Fifth</a:t>
            </a:r>
            <a:r>
              <a:rPr lang="fi-FI" noProof="0" dirty="0" smtClean="0"/>
              <a:t> </a:t>
            </a:r>
            <a:r>
              <a:rPr lang="fi-FI" noProof="0" dirty="0" err="1" smtClean="0"/>
              <a:t>level</a:t>
            </a:r>
            <a:endParaRPr lang="en-US" noProof="0" dirty="0" smtClean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6768000" y="254000"/>
            <a:ext cx="5080000" cy="2952750"/>
          </a:xfrm>
          <a:solidFill>
            <a:srgbClr val="7F7F7F"/>
          </a:solidFill>
        </p:spPr>
        <p:txBody>
          <a:bodyPr anchor="ctr"/>
          <a:lstStyle>
            <a:lvl1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>
                <a:schemeClr val="accent1"/>
              </a:buClr>
              <a:buSzPct val="100000"/>
              <a:buFontTx/>
              <a:buNone/>
              <a:tabLst/>
              <a:defRPr b="0" i="0">
                <a:latin typeface="+mj-lt"/>
                <a:cs typeface="Gotham-Bold"/>
              </a:defRPr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6768075" y="3212976"/>
            <a:ext cx="5080000" cy="2952750"/>
          </a:xfrm>
          <a:solidFill>
            <a:schemeClr val="tx1">
              <a:lumMod val="65000"/>
              <a:lumOff val="35000"/>
            </a:schemeClr>
          </a:solidFill>
        </p:spPr>
        <p:txBody>
          <a:bodyPr anchor="ctr"/>
          <a:lstStyle>
            <a:lvl1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50000"/>
              </a:spcAft>
              <a:buClr>
                <a:schemeClr val="accent1"/>
              </a:buClr>
              <a:buSzPct val="100000"/>
              <a:buFontTx/>
              <a:buNone/>
              <a:tabLst/>
              <a:defRPr b="0" i="0">
                <a:latin typeface="+mj-lt"/>
                <a:cs typeface="Gotham-Bold"/>
              </a:defRPr>
            </a:lvl1pPr>
          </a:lstStyle>
          <a:p>
            <a:r>
              <a:rPr lang="en-US" dirty="0" smtClean="0"/>
              <a:t>Click icon to add picture</a:t>
            </a:r>
          </a:p>
        </p:txBody>
      </p:sp>
      <p:sp>
        <p:nvSpPr>
          <p:cNvPr id="2" name="Päivämäärän paikkamerkki 1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pPr>
              <a:defRPr/>
            </a:pPr>
            <a:fld id="{6D149585-079B-4D8E-A226-77BF59D91E3D}" type="datetime1">
              <a:rPr lang="en-GB" smtClean="0"/>
              <a:t>03/11/2020</a:t>
            </a:fld>
            <a:endParaRPr lang="fi-FI" dirty="0"/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fi-FI" smtClean="0"/>
              <a:t>Presentation Name / Firstname Lastname</a:t>
            </a:r>
            <a:endParaRPr lang="fi-FI" dirty="0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030226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w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1" name="Kuva 1080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49" y="6238875"/>
            <a:ext cx="2086443" cy="551025"/>
          </a:xfrm>
          <a:prstGeom prst="rect">
            <a:avLst/>
          </a:prstGeom>
        </p:spPr>
      </p:pic>
      <p:pic>
        <p:nvPicPr>
          <p:cNvPr id="10" name="Kuva 9"/>
          <p:cNvPicPr>
            <a:picLocks noChangeAspect="1"/>
          </p:cNvPicPr>
          <p:nvPr userDrawn="1"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6" b="3125"/>
          <a:stretch/>
        </p:blipFill>
        <p:spPr bwMode="hidden">
          <a:xfrm>
            <a:off x="338667" y="254000"/>
            <a:ext cx="11514667" cy="5905500"/>
          </a:xfrm>
          <a:prstGeom prst="rect">
            <a:avLst/>
          </a:prstGeom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063552" y="802411"/>
            <a:ext cx="9722048" cy="97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perustyyl. napsautt.</a:t>
            </a:r>
            <a:endParaRPr lang="en-GB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063552" y="1981200"/>
            <a:ext cx="9722048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i-FI" smtClean="0"/>
              <a:t>Muokkaa tekstin perustyylejä</a:t>
            </a:r>
          </a:p>
          <a:p>
            <a:pPr lvl="1"/>
            <a:r>
              <a:rPr lang="fi-FI" smtClean="0"/>
              <a:t>toinen taso</a:t>
            </a:r>
          </a:p>
          <a:p>
            <a:pPr lvl="2"/>
            <a:r>
              <a:rPr lang="fi-FI" smtClean="0"/>
              <a:t>kolmas taso</a:t>
            </a:r>
          </a:p>
          <a:p>
            <a:pPr lvl="3"/>
            <a:r>
              <a:rPr lang="fi-FI" smtClean="0"/>
              <a:t>neljäs taso</a:t>
            </a:r>
          </a:p>
          <a:p>
            <a:pPr lvl="4"/>
            <a:r>
              <a:rPr lang="fi-FI" smtClean="0"/>
              <a:t>viides taso</a:t>
            </a:r>
            <a:endParaRPr lang="en-GB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10261600" y="6189117"/>
            <a:ext cx="9144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900" b="0" dirty="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E8DD3FE4-D3F0-4830-8F55-5C9E09BA72DA}" type="datetime1">
              <a:rPr lang="en-GB" smtClean="0"/>
              <a:t>03/11/2020</a:t>
            </a:fld>
            <a:endParaRPr lang="fi-FI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11176000" y="6189117"/>
            <a:ext cx="68064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900" b="0" dirty="0" smtClean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4669315E-5A66-CF44-AE5D-C333B2F730C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Alatunnisteen paikkamerkki 2"/>
          <p:cNvSpPr>
            <a:spLocks noGrp="1"/>
          </p:cNvSpPr>
          <p:nvPr>
            <p:ph type="ftr" sz="quarter" idx="3"/>
          </p:nvPr>
        </p:nvSpPr>
        <p:spPr>
          <a:xfrm>
            <a:off x="6768000" y="6189217"/>
            <a:ext cx="3744000" cy="576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fi-FI" smtClean="0"/>
              <a:t>Presentation Name / Firstname Lastname</a:t>
            </a:r>
            <a:endParaRPr lang="fi-FI" dirty="0"/>
          </a:p>
        </p:txBody>
      </p:sp>
      <p:grpSp>
        <p:nvGrpSpPr>
          <p:cNvPr id="12" name="Ryhmä 11"/>
          <p:cNvGrpSpPr/>
          <p:nvPr userDrawn="1"/>
        </p:nvGrpSpPr>
        <p:grpSpPr bwMode="black">
          <a:xfrm>
            <a:off x="334478" y="263539"/>
            <a:ext cx="1397690" cy="1309952"/>
            <a:chOff x="1311275" y="373063"/>
            <a:chExt cx="6524625" cy="6115050"/>
          </a:xfrm>
          <a:solidFill>
            <a:srgbClr val="3A75C4"/>
          </a:solidFill>
        </p:grpSpPr>
        <p:sp>
          <p:nvSpPr>
            <p:cNvPr id="13" name="Rectangle 5"/>
            <p:cNvSpPr>
              <a:spLocks noChangeArrowheads="1"/>
            </p:cNvSpPr>
            <p:nvPr userDrawn="1"/>
          </p:nvSpPr>
          <p:spPr bwMode="black">
            <a:xfrm>
              <a:off x="4267200" y="5875338"/>
              <a:ext cx="609600" cy="6127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4" name="Rectangle 6"/>
            <p:cNvSpPr>
              <a:spLocks noChangeArrowheads="1"/>
            </p:cNvSpPr>
            <p:nvPr userDrawn="1"/>
          </p:nvSpPr>
          <p:spPr bwMode="black">
            <a:xfrm>
              <a:off x="4267200" y="373063"/>
              <a:ext cx="609600" cy="609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  <p:sp>
          <p:nvSpPr>
            <p:cNvPr id="15" name="Freeform 7"/>
            <p:cNvSpPr>
              <a:spLocks noEditPoints="1"/>
            </p:cNvSpPr>
            <p:nvPr userDrawn="1"/>
          </p:nvSpPr>
          <p:spPr bwMode="black">
            <a:xfrm>
              <a:off x="1311275" y="1436688"/>
              <a:ext cx="6524625" cy="4152900"/>
            </a:xfrm>
            <a:custGeom>
              <a:avLst/>
              <a:gdLst>
                <a:gd name="T0" fmla="*/ 3947 w 4110"/>
                <a:gd name="T1" fmla="*/ 1670 h 2616"/>
                <a:gd name="T2" fmla="*/ 3459 w 4110"/>
                <a:gd name="T3" fmla="*/ 1403 h 2616"/>
                <a:gd name="T4" fmla="*/ 3294 w 4110"/>
                <a:gd name="T5" fmla="*/ 1199 h 2616"/>
                <a:gd name="T6" fmla="*/ 3062 w 4110"/>
                <a:gd name="T7" fmla="*/ 1048 h 2616"/>
                <a:gd name="T8" fmla="*/ 2897 w 4110"/>
                <a:gd name="T9" fmla="*/ 789 h 2616"/>
                <a:gd name="T10" fmla="*/ 2734 w 4110"/>
                <a:gd name="T11" fmla="*/ 314 h 2616"/>
                <a:gd name="T12" fmla="*/ 2417 w 4110"/>
                <a:gd name="T13" fmla="*/ 63 h 2616"/>
                <a:gd name="T14" fmla="*/ 2077 w 4110"/>
                <a:gd name="T15" fmla="*/ 19 h 2616"/>
                <a:gd name="T16" fmla="*/ 2204 w 4110"/>
                <a:gd name="T17" fmla="*/ 197 h 2616"/>
                <a:gd name="T18" fmla="*/ 2175 w 4110"/>
                <a:gd name="T19" fmla="*/ 357 h 2616"/>
                <a:gd name="T20" fmla="*/ 2041 w 4110"/>
                <a:gd name="T21" fmla="*/ 433 h 2616"/>
                <a:gd name="T22" fmla="*/ 1818 w 4110"/>
                <a:gd name="T23" fmla="*/ 362 h 2616"/>
                <a:gd name="T24" fmla="*/ 1518 w 4110"/>
                <a:gd name="T25" fmla="*/ 159 h 2616"/>
                <a:gd name="T26" fmla="*/ 1213 w 4110"/>
                <a:gd name="T27" fmla="*/ 130 h 2616"/>
                <a:gd name="T28" fmla="*/ 1198 w 4110"/>
                <a:gd name="T29" fmla="*/ 209 h 2616"/>
                <a:gd name="T30" fmla="*/ 1401 w 4110"/>
                <a:gd name="T31" fmla="*/ 481 h 2616"/>
                <a:gd name="T32" fmla="*/ 1555 w 4110"/>
                <a:gd name="T33" fmla="*/ 708 h 2616"/>
                <a:gd name="T34" fmla="*/ 1672 w 4110"/>
                <a:gd name="T35" fmla="*/ 796 h 2616"/>
                <a:gd name="T36" fmla="*/ 1405 w 4110"/>
                <a:gd name="T37" fmla="*/ 787 h 2616"/>
                <a:gd name="T38" fmla="*/ 1102 w 4110"/>
                <a:gd name="T39" fmla="*/ 558 h 2616"/>
                <a:gd name="T40" fmla="*/ 821 w 4110"/>
                <a:gd name="T41" fmla="*/ 395 h 2616"/>
                <a:gd name="T42" fmla="*/ 531 w 4110"/>
                <a:gd name="T43" fmla="*/ 426 h 2616"/>
                <a:gd name="T44" fmla="*/ 748 w 4110"/>
                <a:gd name="T45" fmla="*/ 537 h 2616"/>
                <a:gd name="T46" fmla="*/ 762 w 4110"/>
                <a:gd name="T47" fmla="*/ 704 h 2616"/>
                <a:gd name="T48" fmla="*/ 608 w 4110"/>
                <a:gd name="T49" fmla="*/ 689 h 2616"/>
                <a:gd name="T50" fmla="*/ 387 w 4110"/>
                <a:gd name="T51" fmla="*/ 529 h 2616"/>
                <a:gd name="T52" fmla="*/ 103 w 4110"/>
                <a:gd name="T53" fmla="*/ 499 h 2616"/>
                <a:gd name="T54" fmla="*/ 157 w 4110"/>
                <a:gd name="T55" fmla="*/ 597 h 2616"/>
                <a:gd name="T56" fmla="*/ 397 w 4110"/>
                <a:gd name="T57" fmla="*/ 913 h 2616"/>
                <a:gd name="T58" fmla="*/ 578 w 4110"/>
                <a:gd name="T59" fmla="*/ 1190 h 2616"/>
                <a:gd name="T60" fmla="*/ 954 w 4110"/>
                <a:gd name="T61" fmla="*/ 1253 h 2616"/>
                <a:gd name="T62" fmla="*/ 1184 w 4110"/>
                <a:gd name="T63" fmla="*/ 1316 h 2616"/>
                <a:gd name="T64" fmla="*/ 1250 w 4110"/>
                <a:gd name="T65" fmla="*/ 1526 h 2616"/>
                <a:gd name="T66" fmla="*/ 1365 w 4110"/>
                <a:gd name="T67" fmla="*/ 1691 h 2616"/>
                <a:gd name="T68" fmla="*/ 1601 w 4110"/>
                <a:gd name="T69" fmla="*/ 1766 h 2616"/>
                <a:gd name="T70" fmla="*/ 1384 w 4110"/>
                <a:gd name="T71" fmla="*/ 1823 h 2616"/>
                <a:gd name="T72" fmla="*/ 965 w 4110"/>
                <a:gd name="T73" fmla="*/ 1706 h 2616"/>
                <a:gd name="T74" fmla="*/ 971 w 4110"/>
                <a:gd name="T75" fmla="*/ 1890 h 2616"/>
                <a:gd name="T76" fmla="*/ 1173 w 4110"/>
                <a:gd name="T77" fmla="*/ 2136 h 2616"/>
                <a:gd name="T78" fmla="*/ 1534 w 4110"/>
                <a:gd name="T79" fmla="*/ 2226 h 2616"/>
                <a:gd name="T80" fmla="*/ 1883 w 4110"/>
                <a:gd name="T81" fmla="*/ 2182 h 2616"/>
                <a:gd name="T82" fmla="*/ 1985 w 4110"/>
                <a:gd name="T83" fmla="*/ 2299 h 2616"/>
                <a:gd name="T84" fmla="*/ 2154 w 4110"/>
                <a:gd name="T85" fmla="*/ 2418 h 2616"/>
                <a:gd name="T86" fmla="*/ 2476 w 4110"/>
                <a:gd name="T87" fmla="*/ 2413 h 2616"/>
                <a:gd name="T88" fmla="*/ 2797 w 4110"/>
                <a:gd name="T89" fmla="*/ 2585 h 2616"/>
                <a:gd name="T90" fmla="*/ 2803 w 4110"/>
                <a:gd name="T91" fmla="*/ 2395 h 2616"/>
                <a:gd name="T92" fmla="*/ 2594 w 4110"/>
                <a:gd name="T93" fmla="*/ 2119 h 2616"/>
                <a:gd name="T94" fmla="*/ 2403 w 4110"/>
                <a:gd name="T95" fmla="*/ 1960 h 2616"/>
                <a:gd name="T96" fmla="*/ 2426 w 4110"/>
                <a:gd name="T97" fmla="*/ 1890 h 2616"/>
                <a:gd name="T98" fmla="*/ 2663 w 4110"/>
                <a:gd name="T99" fmla="*/ 1996 h 2616"/>
                <a:gd name="T100" fmla="*/ 3012 w 4110"/>
                <a:gd name="T101" fmla="*/ 2088 h 2616"/>
                <a:gd name="T102" fmla="*/ 3156 w 4110"/>
                <a:gd name="T103" fmla="*/ 2125 h 2616"/>
                <a:gd name="T104" fmla="*/ 3035 w 4110"/>
                <a:gd name="T105" fmla="*/ 1900 h 2616"/>
                <a:gd name="T106" fmla="*/ 2837 w 4110"/>
                <a:gd name="T107" fmla="*/ 1698 h 2616"/>
                <a:gd name="T108" fmla="*/ 3185 w 4110"/>
                <a:gd name="T109" fmla="*/ 1746 h 2616"/>
                <a:gd name="T110" fmla="*/ 3440 w 4110"/>
                <a:gd name="T111" fmla="*/ 1741 h 2616"/>
                <a:gd name="T112" fmla="*/ 3596 w 4110"/>
                <a:gd name="T113" fmla="*/ 1842 h 2616"/>
                <a:gd name="T114" fmla="*/ 3951 w 4110"/>
                <a:gd name="T115" fmla="*/ 1816 h 2616"/>
                <a:gd name="T116" fmla="*/ 2246 w 4110"/>
                <a:gd name="T117" fmla="*/ 1449 h 2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110" h="2616">
                  <a:moveTo>
                    <a:pt x="4110" y="1887"/>
                  </a:moveTo>
                  <a:lnTo>
                    <a:pt x="4095" y="1858"/>
                  </a:lnTo>
                  <a:lnTo>
                    <a:pt x="4080" y="1829"/>
                  </a:lnTo>
                  <a:lnTo>
                    <a:pt x="4062" y="1802"/>
                  </a:lnTo>
                  <a:lnTo>
                    <a:pt x="4045" y="1777"/>
                  </a:lnTo>
                  <a:lnTo>
                    <a:pt x="4028" y="1754"/>
                  </a:lnTo>
                  <a:lnTo>
                    <a:pt x="4009" y="1731"/>
                  </a:lnTo>
                  <a:lnTo>
                    <a:pt x="3989" y="1710"/>
                  </a:lnTo>
                  <a:lnTo>
                    <a:pt x="3968" y="1689"/>
                  </a:lnTo>
                  <a:lnTo>
                    <a:pt x="3947" y="1670"/>
                  </a:lnTo>
                  <a:lnTo>
                    <a:pt x="3926" y="1652"/>
                  </a:lnTo>
                  <a:lnTo>
                    <a:pt x="3903" y="1635"/>
                  </a:lnTo>
                  <a:lnTo>
                    <a:pt x="3882" y="1618"/>
                  </a:lnTo>
                  <a:lnTo>
                    <a:pt x="3834" y="1589"/>
                  </a:lnTo>
                  <a:lnTo>
                    <a:pt x="3788" y="1560"/>
                  </a:lnTo>
                  <a:lnTo>
                    <a:pt x="3690" y="1512"/>
                  </a:lnTo>
                  <a:lnTo>
                    <a:pt x="3594" y="1468"/>
                  </a:lnTo>
                  <a:lnTo>
                    <a:pt x="3548" y="1447"/>
                  </a:lnTo>
                  <a:lnTo>
                    <a:pt x="3504" y="1426"/>
                  </a:lnTo>
                  <a:lnTo>
                    <a:pt x="3459" y="1403"/>
                  </a:lnTo>
                  <a:lnTo>
                    <a:pt x="3419" y="1378"/>
                  </a:lnTo>
                  <a:lnTo>
                    <a:pt x="3402" y="1364"/>
                  </a:lnTo>
                  <a:lnTo>
                    <a:pt x="3385" y="1351"/>
                  </a:lnTo>
                  <a:lnTo>
                    <a:pt x="3369" y="1336"/>
                  </a:lnTo>
                  <a:lnTo>
                    <a:pt x="3356" y="1318"/>
                  </a:lnTo>
                  <a:lnTo>
                    <a:pt x="3342" y="1299"/>
                  </a:lnTo>
                  <a:lnTo>
                    <a:pt x="3331" y="1282"/>
                  </a:lnTo>
                  <a:lnTo>
                    <a:pt x="3319" y="1263"/>
                  </a:lnTo>
                  <a:lnTo>
                    <a:pt x="3310" y="1242"/>
                  </a:lnTo>
                  <a:lnTo>
                    <a:pt x="3294" y="1199"/>
                  </a:lnTo>
                  <a:lnTo>
                    <a:pt x="3281" y="1157"/>
                  </a:lnTo>
                  <a:lnTo>
                    <a:pt x="3271" y="1115"/>
                  </a:lnTo>
                  <a:lnTo>
                    <a:pt x="3264" y="1073"/>
                  </a:lnTo>
                  <a:lnTo>
                    <a:pt x="3223" y="1076"/>
                  </a:lnTo>
                  <a:lnTo>
                    <a:pt x="3179" y="1076"/>
                  </a:lnTo>
                  <a:lnTo>
                    <a:pt x="3156" y="1075"/>
                  </a:lnTo>
                  <a:lnTo>
                    <a:pt x="3133" y="1071"/>
                  </a:lnTo>
                  <a:lnTo>
                    <a:pt x="3110" y="1065"/>
                  </a:lnTo>
                  <a:lnTo>
                    <a:pt x="3087" y="1057"/>
                  </a:lnTo>
                  <a:lnTo>
                    <a:pt x="3062" y="1048"/>
                  </a:lnTo>
                  <a:lnTo>
                    <a:pt x="3039" y="1034"/>
                  </a:lnTo>
                  <a:lnTo>
                    <a:pt x="3018" y="1019"/>
                  </a:lnTo>
                  <a:lnTo>
                    <a:pt x="2997" y="1000"/>
                  </a:lnTo>
                  <a:lnTo>
                    <a:pt x="2976" y="979"/>
                  </a:lnTo>
                  <a:lnTo>
                    <a:pt x="2956" y="952"/>
                  </a:lnTo>
                  <a:lnTo>
                    <a:pt x="2939" y="921"/>
                  </a:lnTo>
                  <a:lnTo>
                    <a:pt x="2924" y="886"/>
                  </a:lnTo>
                  <a:lnTo>
                    <a:pt x="2912" y="856"/>
                  </a:lnTo>
                  <a:lnTo>
                    <a:pt x="2905" y="823"/>
                  </a:lnTo>
                  <a:lnTo>
                    <a:pt x="2897" y="789"/>
                  </a:lnTo>
                  <a:lnTo>
                    <a:pt x="2889" y="752"/>
                  </a:lnTo>
                  <a:lnTo>
                    <a:pt x="2874" y="675"/>
                  </a:lnTo>
                  <a:lnTo>
                    <a:pt x="2857" y="593"/>
                  </a:lnTo>
                  <a:lnTo>
                    <a:pt x="2845" y="550"/>
                  </a:lnTo>
                  <a:lnTo>
                    <a:pt x="2834" y="508"/>
                  </a:lnTo>
                  <a:lnTo>
                    <a:pt x="2816" y="464"/>
                  </a:lnTo>
                  <a:lnTo>
                    <a:pt x="2797" y="422"/>
                  </a:lnTo>
                  <a:lnTo>
                    <a:pt x="2776" y="378"/>
                  </a:lnTo>
                  <a:lnTo>
                    <a:pt x="2749" y="335"/>
                  </a:lnTo>
                  <a:lnTo>
                    <a:pt x="2734" y="314"/>
                  </a:lnTo>
                  <a:lnTo>
                    <a:pt x="2718" y="293"/>
                  </a:lnTo>
                  <a:lnTo>
                    <a:pt x="2701" y="272"/>
                  </a:lnTo>
                  <a:lnTo>
                    <a:pt x="2682" y="251"/>
                  </a:lnTo>
                  <a:lnTo>
                    <a:pt x="2647" y="216"/>
                  </a:lnTo>
                  <a:lnTo>
                    <a:pt x="2611" y="184"/>
                  </a:lnTo>
                  <a:lnTo>
                    <a:pt x="2572" y="153"/>
                  </a:lnTo>
                  <a:lnTo>
                    <a:pt x="2534" y="126"/>
                  </a:lnTo>
                  <a:lnTo>
                    <a:pt x="2496" y="101"/>
                  </a:lnTo>
                  <a:lnTo>
                    <a:pt x="2457" y="80"/>
                  </a:lnTo>
                  <a:lnTo>
                    <a:pt x="2417" y="63"/>
                  </a:lnTo>
                  <a:lnTo>
                    <a:pt x="2377" y="46"/>
                  </a:lnTo>
                  <a:lnTo>
                    <a:pt x="2336" y="32"/>
                  </a:lnTo>
                  <a:lnTo>
                    <a:pt x="2296" y="21"/>
                  </a:lnTo>
                  <a:lnTo>
                    <a:pt x="2256" y="13"/>
                  </a:lnTo>
                  <a:lnTo>
                    <a:pt x="2215" y="5"/>
                  </a:lnTo>
                  <a:lnTo>
                    <a:pt x="2175" y="1"/>
                  </a:lnTo>
                  <a:lnTo>
                    <a:pt x="2135" y="0"/>
                  </a:lnTo>
                  <a:lnTo>
                    <a:pt x="2094" y="0"/>
                  </a:lnTo>
                  <a:lnTo>
                    <a:pt x="2054" y="1"/>
                  </a:lnTo>
                  <a:lnTo>
                    <a:pt x="2077" y="19"/>
                  </a:lnTo>
                  <a:lnTo>
                    <a:pt x="2098" y="34"/>
                  </a:lnTo>
                  <a:lnTo>
                    <a:pt x="2117" y="51"/>
                  </a:lnTo>
                  <a:lnTo>
                    <a:pt x="2135" y="71"/>
                  </a:lnTo>
                  <a:lnTo>
                    <a:pt x="2150" y="88"/>
                  </a:lnTo>
                  <a:lnTo>
                    <a:pt x="2163" y="105"/>
                  </a:lnTo>
                  <a:lnTo>
                    <a:pt x="2175" y="124"/>
                  </a:lnTo>
                  <a:lnTo>
                    <a:pt x="2185" y="142"/>
                  </a:lnTo>
                  <a:lnTo>
                    <a:pt x="2192" y="161"/>
                  </a:lnTo>
                  <a:lnTo>
                    <a:pt x="2200" y="178"/>
                  </a:lnTo>
                  <a:lnTo>
                    <a:pt x="2204" y="197"/>
                  </a:lnTo>
                  <a:lnTo>
                    <a:pt x="2208" y="215"/>
                  </a:lnTo>
                  <a:lnTo>
                    <a:pt x="2210" y="232"/>
                  </a:lnTo>
                  <a:lnTo>
                    <a:pt x="2210" y="249"/>
                  </a:lnTo>
                  <a:lnTo>
                    <a:pt x="2208" y="266"/>
                  </a:lnTo>
                  <a:lnTo>
                    <a:pt x="2206" y="284"/>
                  </a:lnTo>
                  <a:lnTo>
                    <a:pt x="2202" y="299"/>
                  </a:lnTo>
                  <a:lnTo>
                    <a:pt x="2198" y="314"/>
                  </a:lnTo>
                  <a:lnTo>
                    <a:pt x="2190" y="330"/>
                  </a:lnTo>
                  <a:lnTo>
                    <a:pt x="2183" y="343"/>
                  </a:lnTo>
                  <a:lnTo>
                    <a:pt x="2175" y="357"/>
                  </a:lnTo>
                  <a:lnTo>
                    <a:pt x="2165" y="370"/>
                  </a:lnTo>
                  <a:lnTo>
                    <a:pt x="2156" y="382"/>
                  </a:lnTo>
                  <a:lnTo>
                    <a:pt x="2144" y="391"/>
                  </a:lnTo>
                  <a:lnTo>
                    <a:pt x="2131" y="401"/>
                  </a:lnTo>
                  <a:lnTo>
                    <a:pt x="2117" y="410"/>
                  </a:lnTo>
                  <a:lnTo>
                    <a:pt x="2104" y="418"/>
                  </a:lnTo>
                  <a:lnTo>
                    <a:pt x="2089" y="424"/>
                  </a:lnTo>
                  <a:lnTo>
                    <a:pt x="2073" y="428"/>
                  </a:lnTo>
                  <a:lnTo>
                    <a:pt x="2058" y="431"/>
                  </a:lnTo>
                  <a:lnTo>
                    <a:pt x="2041" y="433"/>
                  </a:lnTo>
                  <a:lnTo>
                    <a:pt x="2023" y="435"/>
                  </a:lnTo>
                  <a:lnTo>
                    <a:pt x="1998" y="433"/>
                  </a:lnTo>
                  <a:lnTo>
                    <a:pt x="1975" y="431"/>
                  </a:lnTo>
                  <a:lnTo>
                    <a:pt x="1954" y="428"/>
                  </a:lnTo>
                  <a:lnTo>
                    <a:pt x="1933" y="422"/>
                  </a:lnTo>
                  <a:lnTo>
                    <a:pt x="1912" y="414"/>
                  </a:lnTo>
                  <a:lnTo>
                    <a:pt x="1893" y="407"/>
                  </a:lnTo>
                  <a:lnTo>
                    <a:pt x="1874" y="397"/>
                  </a:lnTo>
                  <a:lnTo>
                    <a:pt x="1854" y="385"/>
                  </a:lnTo>
                  <a:lnTo>
                    <a:pt x="1818" y="362"/>
                  </a:lnTo>
                  <a:lnTo>
                    <a:pt x="1781" y="335"/>
                  </a:lnTo>
                  <a:lnTo>
                    <a:pt x="1747" y="307"/>
                  </a:lnTo>
                  <a:lnTo>
                    <a:pt x="1710" y="278"/>
                  </a:lnTo>
                  <a:lnTo>
                    <a:pt x="1672" y="247"/>
                  </a:lnTo>
                  <a:lnTo>
                    <a:pt x="1632" y="220"/>
                  </a:lnTo>
                  <a:lnTo>
                    <a:pt x="1610" y="207"/>
                  </a:lnTo>
                  <a:lnTo>
                    <a:pt x="1589" y="193"/>
                  </a:lnTo>
                  <a:lnTo>
                    <a:pt x="1566" y="180"/>
                  </a:lnTo>
                  <a:lnTo>
                    <a:pt x="1543" y="168"/>
                  </a:lnTo>
                  <a:lnTo>
                    <a:pt x="1518" y="159"/>
                  </a:lnTo>
                  <a:lnTo>
                    <a:pt x="1491" y="149"/>
                  </a:lnTo>
                  <a:lnTo>
                    <a:pt x="1465" y="142"/>
                  </a:lnTo>
                  <a:lnTo>
                    <a:pt x="1436" y="134"/>
                  </a:lnTo>
                  <a:lnTo>
                    <a:pt x="1405" y="128"/>
                  </a:lnTo>
                  <a:lnTo>
                    <a:pt x="1374" y="124"/>
                  </a:lnTo>
                  <a:lnTo>
                    <a:pt x="1342" y="120"/>
                  </a:lnTo>
                  <a:lnTo>
                    <a:pt x="1305" y="120"/>
                  </a:lnTo>
                  <a:lnTo>
                    <a:pt x="1273" y="120"/>
                  </a:lnTo>
                  <a:lnTo>
                    <a:pt x="1242" y="124"/>
                  </a:lnTo>
                  <a:lnTo>
                    <a:pt x="1213" y="130"/>
                  </a:lnTo>
                  <a:lnTo>
                    <a:pt x="1184" y="138"/>
                  </a:lnTo>
                  <a:lnTo>
                    <a:pt x="1159" y="147"/>
                  </a:lnTo>
                  <a:lnTo>
                    <a:pt x="1134" y="157"/>
                  </a:lnTo>
                  <a:lnTo>
                    <a:pt x="1113" y="168"/>
                  </a:lnTo>
                  <a:lnTo>
                    <a:pt x="1092" y="180"/>
                  </a:lnTo>
                  <a:lnTo>
                    <a:pt x="1113" y="182"/>
                  </a:lnTo>
                  <a:lnTo>
                    <a:pt x="1130" y="186"/>
                  </a:lnTo>
                  <a:lnTo>
                    <a:pt x="1150" y="192"/>
                  </a:lnTo>
                  <a:lnTo>
                    <a:pt x="1167" y="195"/>
                  </a:lnTo>
                  <a:lnTo>
                    <a:pt x="1198" y="209"/>
                  </a:lnTo>
                  <a:lnTo>
                    <a:pt x="1226" y="224"/>
                  </a:lnTo>
                  <a:lnTo>
                    <a:pt x="1251" y="243"/>
                  </a:lnTo>
                  <a:lnTo>
                    <a:pt x="1274" y="264"/>
                  </a:lnTo>
                  <a:lnTo>
                    <a:pt x="1296" y="286"/>
                  </a:lnTo>
                  <a:lnTo>
                    <a:pt x="1315" y="311"/>
                  </a:lnTo>
                  <a:lnTo>
                    <a:pt x="1332" y="337"/>
                  </a:lnTo>
                  <a:lnTo>
                    <a:pt x="1347" y="364"/>
                  </a:lnTo>
                  <a:lnTo>
                    <a:pt x="1363" y="391"/>
                  </a:lnTo>
                  <a:lnTo>
                    <a:pt x="1376" y="422"/>
                  </a:lnTo>
                  <a:lnTo>
                    <a:pt x="1401" y="481"/>
                  </a:lnTo>
                  <a:lnTo>
                    <a:pt x="1426" y="541"/>
                  </a:lnTo>
                  <a:lnTo>
                    <a:pt x="1436" y="564"/>
                  </a:lnTo>
                  <a:lnTo>
                    <a:pt x="1447" y="585"/>
                  </a:lnTo>
                  <a:lnTo>
                    <a:pt x="1461" y="606"/>
                  </a:lnTo>
                  <a:lnTo>
                    <a:pt x="1474" y="625"/>
                  </a:lnTo>
                  <a:lnTo>
                    <a:pt x="1488" y="645"/>
                  </a:lnTo>
                  <a:lnTo>
                    <a:pt x="1503" y="662"/>
                  </a:lnTo>
                  <a:lnTo>
                    <a:pt x="1520" y="677"/>
                  </a:lnTo>
                  <a:lnTo>
                    <a:pt x="1538" y="693"/>
                  </a:lnTo>
                  <a:lnTo>
                    <a:pt x="1555" y="708"/>
                  </a:lnTo>
                  <a:lnTo>
                    <a:pt x="1576" y="721"/>
                  </a:lnTo>
                  <a:lnTo>
                    <a:pt x="1595" y="733"/>
                  </a:lnTo>
                  <a:lnTo>
                    <a:pt x="1616" y="744"/>
                  </a:lnTo>
                  <a:lnTo>
                    <a:pt x="1639" y="754"/>
                  </a:lnTo>
                  <a:lnTo>
                    <a:pt x="1662" y="764"/>
                  </a:lnTo>
                  <a:lnTo>
                    <a:pt x="1687" y="771"/>
                  </a:lnTo>
                  <a:lnTo>
                    <a:pt x="1714" y="779"/>
                  </a:lnTo>
                  <a:lnTo>
                    <a:pt x="1703" y="785"/>
                  </a:lnTo>
                  <a:lnTo>
                    <a:pt x="1687" y="790"/>
                  </a:lnTo>
                  <a:lnTo>
                    <a:pt x="1672" y="796"/>
                  </a:lnTo>
                  <a:lnTo>
                    <a:pt x="1651" y="802"/>
                  </a:lnTo>
                  <a:lnTo>
                    <a:pt x="1630" y="806"/>
                  </a:lnTo>
                  <a:lnTo>
                    <a:pt x="1605" y="810"/>
                  </a:lnTo>
                  <a:lnTo>
                    <a:pt x="1578" y="812"/>
                  </a:lnTo>
                  <a:lnTo>
                    <a:pt x="1551" y="812"/>
                  </a:lnTo>
                  <a:lnTo>
                    <a:pt x="1518" y="812"/>
                  </a:lnTo>
                  <a:lnTo>
                    <a:pt x="1490" y="808"/>
                  </a:lnTo>
                  <a:lnTo>
                    <a:pt x="1461" y="802"/>
                  </a:lnTo>
                  <a:lnTo>
                    <a:pt x="1432" y="796"/>
                  </a:lnTo>
                  <a:lnTo>
                    <a:pt x="1405" y="787"/>
                  </a:lnTo>
                  <a:lnTo>
                    <a:pt x="1378" y="777"/>
                  </a:lnTo>
                  <a:lnTo>
                    <a:pt x="1353" y="765"/>
                  </a:lnTo>
                  <a:lnTo>
                    <a:pt x="1328" y="752"/>
                  </a:lnTo>
                  <a:lnTo>
                    <a:pt x="1303" y="737"/>
                  </a:lnTo>
                  <a:lnTo>
                    <a:pt x="1280" y="721"/>
                  </a:lnTo>
                  <a:lnTo>
                    <a:pt x="1257" y="702"/>
                  </a:lnTo>
                  <a:lnTo>
                    <a:pt x="1234" y="685"/>
                  </a:lnTo>
                  <a:lnTo>
                    <a:pt x="1188" y="643"/>
                  </a:lnTo>
                  <a:lnTo>
                    <a:pt x="1142" y="598"/>
                  </a:lnTo>
                  <a:lnTo>
                    <a:pt x="1102" y="558"/>
                  </a:lnTo>
                  <a:lnTo>
                    <a:pt x="1059" y="518"/>
                  </a:lnTo>
                  <a:lnTo>
                    <a:pt x="1036" y="501"/>
                  </a:lnTo>
                  <a:lnTo>
                    <a:pt x="1013" y="483"/>
                  </a:lnTo>
                  <a:lnTo>
                    <a:pt x="990" y="466"/>
                  </a:lnTo>
                  <a:lnTo>
                    <a:pt x="965" y="451"/>
                  </a:lnTo>
                  <a:lnTo>
                    <a:pt x="938" y="435"/>
                  </a:lnTo>
                  <a:lnTo>
                    <a:pt x="912" y="424"/>
                  </a:lnTo>
                  <a:lnTo>
                    <a:pt x="883" y="412"/>
                  </a:lnTo>
                  <a:lnTo>
                    <a:pt x="854" y="403"/>
                  </a:lnTo>
                  <a:lnTo>
                    <a:pt x="821" y="395"/>
                  </a:lnTo>
                  <a:lnTo>
                    <a:pt x="789" y="389"/>
                  </a:lnTo>
                  <a:lnTo>
                    <a:pt x="754" y="385"/>
                  </a:lnTo>
                  <a:lnTo>
                    <a:pt x="718" y="385"/>
                  </a:lnTo>
                  <a:lnTo>
                    <a:pt x="683" y="385"/>
                  </a:lnTo>
                  <a:lnTo>
                    <a:pt x="649" y="389"/>
                  </a:lnTo>
                  <a:lnTo>
                    <a:pt x="620" y="395"/>
                  </a:lnTo>
                  <a:lnTo>
                    <a:pt x="591" y="403"/>
                  </a:lnTo>
                  <a:lnTo>
                    <a:pt x="568" y="410"/>
                  </a:lnTo>
                  <a:lnTo>
                    <a:pt x="547" y="418"/>
                  </a:lnTo>
                  <a:lnTo>
                    <a:pt x="531" y="426"/>
                  </a:lnTo>
                  <a:lnTo>
                    <a:pt x="520" y="433"/>
                  </a:lnTo>
                  <a:lnTo>
                    <a:pt x="562" y="441"/>
                  </a:lnTo>
                  <a:lnTo>
                    <a:pt x="608" y="455"/>
                  </a:lnTo>
                  <a:lnTo>
                    <a:pt x="631" y="464"/>
                  </a:lnTo>
                  <a:lnTo>
                    <a:pt x="652" y="474"/>
                  </a:lnTo>
                  <a:lnTo>
                    <a:pt x="675" y="483"/>
                  </a:lnTo>
                  <a:lnTo>
                    <a:pt x="695" y="495"/>
                  </a:lnTo>
                  <a:lnTo>
                    <a:pt x="716" y="508"/>
                  </a:lnTo>
                  <a:lnTo>
                    <a:pt x="733" y="522"/>
                  </a:lnTo>
                  <a:lnTo>
                    <a:pt x="748" y="537"/>
                  </a:lnTo>
                  <a:lnTo>
                    <a:pt x="764" y="554"/>
                  </a:lnTo>
                  <a:lnTo>
                    <a:pt x="773" y="572"/>
                  </a:lnTo>
                  <a:lnTo>
                    <a:pt x="783" y="591"/>
                  </a:lnTo>
                  <a:lnTo>
                    <a:pt x="789" y="610"/>
                  </a:lnTo>
                  <a:lnTo>
                    <a:pt x="791" y="631"/>
                  </a:lnTo>
                  <a:lnTo>
                    <a:pt x="789" y="648"/>
                  </a:lnTo>
                  <a:lnTo>
                    <a:pt x="785" y="666"/>
                  </a:lnTo>
                  <a:lnTo>
                    <a:pt x="779" y="679"/>
                  </a:lnTo>
                  <a:lnTo>
                    <a:pt x="771" y="693"/>
                  </a:lnTo>
                  <a:lnTo>
                    <a:pt x="762" y="704"/>
                  </a:lnTo>
                  <a:lnTo>
                    <a:pt x="750" y="714"/>
                  </a:lnTo>
                  <a:lnTo>
                    <a:pt x="739" y="719"/>
                  </a:lnTo>
                  <a:lnTo>
                    <a:pt x="723" y="725"/>
                  </a:lnTo>
                  <a:lnTo>
                    <a:pt x="710" y="727"/>
                  </a:lnTo>
                  <a:lnTo>
                    <a:pt x="693" y="727"/>
                  </a:lnTo>
                  <a:lnTo>
                    <a:pt x="677" y="725"/>
                  </a:lnTo>
                  <a:lnTo>
                    <a:pt x="660" y="721"/>
                  </a:lnTo>
                  <a:lnTo>
                    <a:pt x="643" y="714"/>
                  </a:lnTo>
                  <a:lnTo>
                    <a:pt x="626" y="702"/>
                  </a:lnTo>
                  <a:lnTo>
                    <a:pt x="608" y="689"/>
                  </a:lnTo>
                  <a:lnTo>
                    <a:pt x="591" y="673"/>
                  </a:lnTo>
                  <a:lnTo>
                    <a:pt x="572" y="654"/>
                  </a:lnTo>
                  <a:lnTo>
                    <a:pt x="553" y="635"/>
                  </a:lnTo>
                  <a:lnTo>
                    <a:pt x="531" y="618"/>
                  </a:lnTo>
                  <a:lnTo>
                    <a:pt x="508" y="600"/>
                  </a:lnTo>
                  <a:lnTo>
                    <a:pt x="485" y="583"/>
                  </a:lnTo>
                  <a:lnTo>
                    <a:pt x="462" y="568"/>
                  </a:lnTo>
                  <a:lnTo>
                    <a:pt x="439" y="554"/>
                  </a:lnTo>
                  <a:lnTo>
                    <a:pt x="414" y="541"/>
                  </a:lnTo>
                  <a:lnTo>
                    <a:pt x="387" y="529"/>
                  </a:lnTo>
                  <a:lnTo>
                    <a:pt x="361" y="520"/>
                  </a:lnTo>
                  <a:lnTo>
                    <a:pt x="334" y="510"/>
                  </a:lnTo>
                  <a:lnTo>
                    <a:pt x="307" y="503"/>
                  </a:lnTo>
                  <a:lnTo>
                    <a:pt x="278" y="497"/>
                  </a:lnTo>
                  <a:lnTo>
                    <a:pt x="249" y="491"/>
                  </a:lnTo>
                  <a:lnTo>
                    <a:pt x="220" y="489"/>
                  </a:lnTo>
                  <a:lnTo>
                    <a:pt x="192" y="489"/>
                  </a:lnTo>
                  <a:lnTo>
                    <a:pt x="161" y="489"/>
                  </a:lnTo>
                  <a:lnTo>
                    <a:pt x="132" y="493"/>
                  </a:lnTo>
                  <a:lnTo>
                    <a:pt x="103" y="499"/>
                  </a:lnTo>
                  <a:lnTo>
                    <a:pt x="78" y="504"/>
                  </a:lnTo>
                  <a:lnTo>
                    <a:pt x="53" y="514"/>
                  </a:lnTo>
                  <a:lnTo>
                    <a:pt x="32" y="524"/>
                  </a:lnTo>
                  <a:lnTo>
                    <a:pt x="13" y="535"/>
                  </a:lnTo>
                  <a:lnTo>
                    <a:pt x="0" y="547"/>
                  </a:lnTo>
                  <a:lnTo>
                    <a:pt x="34" y="550"/>
                  </a:lnTo>
                  <a:lnTo>
                    <a:pt x="67" y="558"/>
                  </a:lnTo>
                  <a:lnTo>
                    <a:pt x="98" y="570"/>
                  </a:lnTo>
                  <a:lnTo>
                    <a:pt x="128" y="581"/>
                  </a:lnTo>
                  <a:lnTo>
                    <a:pt x="157" y="597"/>
                  </a:lnTo>
                  <a:lnTo>
                    <a:pt x="184" y="616"/>
                  </a:lnTo>
                  <a:lnTo>
                    <a:pt x="211" y="637"/>
                  </a:lnTo>
                  <a:lnTo>
                    <a:pt x="236" y="660"/>
                  </a:lnTo>
                  <a:lnTo>
                    <a:pt x="261" y="687"/>
                  </a:lnTo>
                  <a:lnTo>
                    <a:pt x="284" y="718"/>
                  </a:lnTo>
                  <a:lnTo>
                    <a:pt x="307" y="750"/>
                  </a:lnTo>
                  <a:lnTo>
                    <a:pt x="330" y="785"/>
                  </a:lnTo>
                  <a:lnTo>
                    <a:pt x="353" y="825"/>
                  </a:lnTo>
                  <a:lnTo>
                    <a:pt x="374" y="867"/>
                  </a:lnTo>
                  <a:lnTo>
                    <a:pt x="397" y="913"/>
                  </a:lnTo>
                  <a:lnTo>
                    <a:pt x="418" y="961"/>
                  </a:lnTo>
                  <a:lnTo>
                    <a:pt x="432" y="990"/>
                  </a:lnTo>
                  <a:lnTo>
                    <a:pt x="445" y="1019"/>
                  </a:lnTo>
                  <a:lnTo>
                    <a:pt x="460" y="1046"/>
                  </a:lnTo>
                  <a:lnTo>
                    <a:pt x="476" y="1073"/>
                  </a:lnTo>
                  <a:lnTo>
                    <a:pt x="493" y="1100"/>
                  </a:lnTo>
                  <a:lnTo>
                    <a:pt x="512" y="1124"/>
                  </a:lnTo>
                  <a:lnTo>
                    <a:pt x="531" y="1148"/>
                  </a:lnTo>
                  <a:lnTo>
                    <a:pt x="554" y="1169"/>
                  </a:lnTo>
                  <a:lnTo>
                    <a:pt x="578" y="1190"/>
                  </a:lnTo>
                  <a:lnTo>
                    <a:pt x="604" y="1207"/>
                  </a:lnTo>
                  <a:lnTo>
                    <a:pt x="633" y="1222"/>
                  </a:lnTo>
                  <a:lnTo>
                    <a:pt x="664" y="1236"/>
                  </a:lnTo>
                  <a:lnTo>
                    <a:pt x="698" y="1247"/>
                  </a:lnTo>
                  <a:lnTo>
                    <a:pt x="735" y="1255"/>
                  </a:lnTo>
                  <a:lnTo>
                    <a:pt x="775" y="1261"/>
                  </a:lnTo>
                  <a:lnTo>
                    <a:pt x="818" y="1263"/>
                  </a:lnTo>
                  <a:lnTo>
                    <a:pt x="860" y="1263"/>
                  </a:lnTo>
                  <a:lnTo>
                    <a:pt x="906" y="1257"/>
                  </a:lnTo>
                  <a:lnTo>
                    <a:pt x="954" y="1253"/>
                  </a:lnTo>
                  <a:lnTo>
                    <a:pt x="1000" y="1249"/>
                  </a:lnTo>
                  <a:lnTo>
                    <a:pt x="1025" y="1249"/>
                  </a:lnTo>
                  <a:lnTo>
                    <a:pt x="1048" y="1251"/>
                  </a:lnTo>
                  <a:lnTo>
                    <a:pt x="1071" y="1253"/>
                  </a:lnTo>
                  <a:lnTo>
                    <a:pt x="1092" y="1257"/>
                  </a:lnTo>
                  <a:lnTo>
                    <a:pt x="1113" y="1265"/>
                  </a:lnTo>
                  <a:lnTo>
                    <a:pt x="1134" y="1274"/>
                  </a:lnTo>
                  <a:lnTo>
                    <a:pt x="1154" y="1286"/>
                  </a:lnTo>
                  <a:lnTo>
                    <a:pt x="1171" y="1299"/>
                  </a:lnTo>
                  <a:lnTo>
                    <a:pt x="1184" y="1316"/>
                  </a:lnTo>
                  <a:lnTo>
                    <a:pt x="1198" y="1332"/>
                  </a:lnTo>
                  <a:lnTo>
                    <a:pt x="1207" y="1349"/>
                  </a:lnTo>
                  <a:lnTo>
                    <a:pt x="1215" y="1366"/>
                  </a:lnTo>
                  <a:lnTo>
                    <a:pt x="1223" y="1384"/>
                  </a:lnTo>
                  <a:lnTo>
                    <a:pt x="1228" y="1401"/>
                  </a:lnTo>
                  <a:lnTo>
                    <a:pt x="1232" y="1418"/>
                  </a:lnTo>
                  <a:lnTo>
                    <a:pt x="1236" y="1435"/>
                  </a:lnTo>
                  <a:lnTo>
                    <a:pt x="1242" y="1472"/>
                  </a:lnTo>
                  <a:lnTo>
                    <a:pt x="1248" y="1508"/>
                  </a:lnTo>
                  <a:lnTo>
                    <a:pt x="1250" y="1526"/>
                  </a:lnTo>
                  <a:lnTo>
                    <a:pt x="1255" y="1543"/>
                  </a:lnTo>
                  <a:lnTo>
                    <a:pt x="1259" y="1560"/>
                  </a:lnTo>
                  <a:lnTo>
                    <a:pt x="1267" y="1578"/>
                  </a:lnTo>
                  <a:lnTo>
                    <a:pt x="1276" y="1597"/>
                  </a:lnTo>
                  <a:lnTo>
                    <a:pt x="1288" y="1616"/>
                  </a:lnTo>
                  <a:lnTo>
                    <a:pt x="1299" y="1633"/>
                  </a:lnTo>
                  <a:lnTo>
                    <a:pt x="1313" y="1649"/>
                  </a:lnTo>
                  <a:lnTo>
                    <a:pt x="1328" y="1664"/>
                  </a:lnTo>
                  <a:lnTo>
                    <a:pt x="1346" y="1677"/>
                  </a:lnTo>
                  <a:lnTo>
                    <a:pt x="1365" y="1691"/>
                  </a:lnTo>
                  <a:lnTo>
                    <a:pt x="1386" y="1702"/>
                  </a:lnTo>
                  <a:lnTo>
                    <a:pt x="1407" y="1712"/>
                  </a:lnTo>
                  <a:lnTo>
                    <a:pt x="1432" y="1721"/>
                  </a:lnTo>
                  <a:lnTo>
                    <a:pt x="1457" y="1729"/>
                  </a:lnTo>
                  <a:lnTo>
                    <a:pt x="1486" y="1737"/>
                  </a:lnTo>
                  <a:lnTo>
                    <a:pt x="1514" y="1743"/>
                  </a:lnTo>
                  <a:lnTo>
                    <a:pt x="1547" y="1746"/>
                  </a:lnTo>
                  <a:lnTo>
                    <a:pt x="1580" y="1750"/>
                  </a:lnTo>
                  <a:lnTo>
                    <a:pt x="1616" y="1754"/>
                  </a:lnTo>
                  <a:lnTo>
                    <a:pt x="1601" y="1766"/>
                  </a:lnTo>
                  <a:lnTo>
                    <a:pt x="1584" y="1777"/>
                  </a:lnTo>
                  <a:lnTo>
                    <a:pt x="1564" y="1787"/>
                  </a:lnTo>
                  <a:lnTo>
                    <a:pt x="1545" y="1794"/>
                  </a:lnTo>
                  <a:lnTo>
                    <a:pt x="1524" y="1802"/>
                  </a:lnTo>
                  <a:lnTo>
                    <a:pt x="1503" y="1808"/>
                  </a:lnTo>
                  <a:lnTo>
                    <a:pt x="1480" y="1814"/>
                  </a:lnTo>
                  <a:lnTo>
                    <a:pt x="1457" y="1817"/>
                  </a:lnTo>
                  <a:lnTo>
                    <a:pt x="1434" y="1821"/>
                  </a:lnTo>
                  <a:lnTo>
                    <a:pt x="1409" y="1823"/>
                  </a:lnTo>
                  <a:lnTo>
                    <a:pt x="1384" y="1823"/>
                  </a:lnTo>
                  <a:lnTo>
                    <a:pt x="1359" y="1823"/>
                  </a:lnTo>
                  <a:lnTo>
                    <a:pt x="1309" y="1821"/>
                  </a:lnTo>
                  <a:lnTo>
                    <a:pt x="1257" y="1816"/>
                  </a:lnTo>
                  <a:lnTo>
                    <a:pt x="1207" y="1806"/>
                  </a:lnTo>
                  <a:lnTo>
                    <a:pt x="1157" y="1793"/>
                  </a:lnTo>
                  <a:lnTo>
                    <a:pt x="1109" y="1777"/>
                  </a:lnTo>
                  <a:lnTo>
                    <a:pt x="1063" y="1760"/>
                  </a:lnTo>
                  <a:lnTo>
                    <a:pt x="1021" y="1739"/>
                  </a:lnTo>
                  <a:lnTo>
                    <a:pt x="983" y="1718"/>
                  </a:lnTo>
                  <a:lnTo>
                    <a:pt x="965" y="1706"/>
                  </a:lnTo>
                  <a:lnTo>
                    <a:pt x="950" y="1693"/>
                  </a:lnTo>
                  <a:lnTo>
                    <a:pt x="935" y="1679"/>
                  </a:lnTo>
                  <a:lnTo>
                    <a:pt x="921" y="1668"/>
                  </a:lnTo>
                  <a:lnTo>
                    <a:pt x="923" y="1700"/>
                  </a:lnTo>
                  <a:lnTo>
                    <a:pt x="927" y="1733"/>
                  </a:lnTo>
                  <a:lnTo>
                    <a:pt x="933" y="1766"/>
                  </a:lnTo>
                  <a:lnTo>
                    <a:pt x="940" y="1798"/>
                  </a:lnTo>
                  <a:lnTo>
                    <a:pt x="948" y="1829"/>
                  </a:lnTo>
                  <a:lnTo>
                    <a:pt x="960" y="1860"/>
                  </a:lnTo>
                  <a:lnTo>
                    <a:pt x="971" y="1890"/>
                  </a:lnTo>
                  <a:lnTo>
                    <a:pt x="985" y="1919"/>
                  </a:lnTo>
                  <a:lnTo>
                    <a:pt x="998" y="1948"/>
                  </a:lnTo>
                  <a:lnTo>
                    <a:pt x="1015" y="1975"/>
                  </a:lnTo>
                  <a:lnTo>
                    <a:pt x="1033" y="2002"/>
                  </a:lnTo>
                  <a:lnTo>
                    <a:pt x="1052" y="2027"/>
                  </a:lnTo>
                  <a:lnTo>
                    <a:pt x="1073" y="2052"/>
                  </a:lnTo>
                  <a:lnTo>
                    <a:pt x="1096" y="2075"/>
                  </a:lnTo>
                  <a:lnTo>
                    <a:pt x="1121" y="2096"/>
                  </a:lnTo>
                  <a:lnTo>
                    <a:pt x="1146" y="2117"/>
                  </a:lnTo>
                  <a:lnTo>
                    <a:pt x="1173" y="2136"/>
                  </a:lnTo>
                  <a:lnTo>
                    <a:pt x="1202" y="2153"/>
                  </a:lnTo>
                  <a:lnTo>
                    <a:pt x="1232" y="2169"/>
                  </a:lnTo>
                  <a:lnTo>
                    <a:pt x="1265" y="2182"/>
                  </a:lnTo>
                  <a:lnTo>
                    <a:pt x="1298" y="2196"/>
                  </a:lnTo>
                  <a:lnTo>
                    <a:pt x="1334" y="2205"/>
                  </a:lnTo>
                  <a:lnTo>
                    <a:pt x="1370" y="2215"/>
                  </a:lnTo>
                  <a:lnTo>
                    <a:pt x="1409" y="2221"/>
                  </a:lnTo>
                  <a:lnTo>
                    <a:pt x="1447" y="2224"/>
                  </a:lnTo>
                  <a:lnTo>
                    <a:pt x="1490" y="2226"/>
                  </a:lnTo>
                  <a:lnTo>
                    <a:pt x="1534" y="2226"/>
                  </a:lnTo>
                  <a:lnTo>
                    <a:pt x="1578" y="2224"/>
                  </a:lnTo>
                  <a:lnTo>
                    <a:pt x="1624" y="2219"/>
                  </a:lnTo>
                  <a:lnTo>
                    <a:pt x="1672" y="2213"/>
                  </a:lnTo>
                  <a:lnTo>
                    <a:pt x="1722" y="2201"/>
                  </a:lnTo>
                  <a:lnTo>
                    <a:pt x="1772" y="2190"/>
                  </a:lnTo>
                  <a:lnTo>
                    <a:pt x="1808" y="2182"/>
                  </a:lnTo>
                  <a:lnTo>
                    <a:pt x="1839" y="2178"/>
                  </a:lnTo>
                  <a:lnTo>
                    <a:pt x="1854" y="2178"/>
                  </a:lnTo>
                  <a:lnTo>
                    <a:pt x="1870" y="2180"/>
                  </a:lnTo>
                  <a:lnTo>
                    <a:pt x="1883" y="2182"/>
                  </a:lnTo>
                  <a:lnTo>
                    <a:pt x="1897" y="2186"/>
                  </a:lnTo>
                  <a:lnTo>
                    <a:pt x="1908" y="2192"/>
                  </a:lnTo>
                  <a:lnTo>
                    <a:pt x="1920" y="2199"/>
                  </a:lnTo>
                  <a:lnTo>
                    <a:pt x="1931" y="2207"/>
                  </a:lnTo>
                  <a:lnTo>
                    <a:pt x="1941" y="2217"/>
                  </a:lnTo>
                  <a:lnTo>
                    <a:pt x="1950" y="2228"/>
                  </a:lnTo>
                  <a:lnTo>
                    <a:pt x="1960" y="2244"/>
                  </a:lnTo>
                  <a:lnTo>
                    <a:pt x="1968" y="2259"/>
                  </a:lnTo>
                  <a:lnTo>
                    <a:pt x="1975" y="2276"/>
                  </a:lnTo>
                  <a:lnTo>
                    <a:pt x="1985" y="2299"/>
                  </a:lnTo>
                  <a:lnTo>
                    <a:pt x="1996" y="2320"/>
                  </a:lnTo>
                  <a:lnTo>
                    <a:pt x="2010" y="2340"/>
                  </a:lnTo>
                  <a:lnTo>
                    <a:pt x="2025" y="2357"/>
                  </a:lnTo>
                  <a:lnTo>
                    <a:pt x="2041" y="2370"/>
                  </a:lnTo>
                  <a:lnTo>
                    <a:pt x="2058" y="2384"/>
                  </a:lnTo>
                  <a:lnTo>
                    <a:pt x="2075" y="2393"/>
                  </a:lnTo>
                  <a:lnTo>
                    <a:pt x="2094" y="2403"/>
                  </a:lnTo>
                  <a:lnTo>
                    <a:pt x="2114" y="2409"/>
                  </a:lnTo>
                  <a:lnTo>
                    <a:pt x="2133" y="2414"/>
                  </a:lnTo>
                  <a:lnTo>
                    <a:pt x="2154" y="2418"/>
                  </a:lnTo>
                  <a:lnTo>
                    <a:pt x="2175" y="2420"/>
                  </a:lnTo>
                  <a:lnTo>
                    <a:pt x="2196" y="2420"/>
                  </a:lnTo>
                  <a:lnTo>
                    <a:pt x="2217" y="2420"/>
                  </a:lnTo>
                  <a:lnTo>
                    <a:pt x="2238" y="2420"/>
                  </a:lnTo>
                  <a:lnTo>
                    <a:pt x="2259" y="2418"/>
                  </a:lnTo>
                  <a:lnTo>
                    <a:pt x="2307" y="2413"/>
                  </a:lnTo>
                  <a:lnTo>
                    <a:pt x="2354" y="2409"/>
                  </a:lnTo>
                  <a:lnTo>
                    <a:pt x="2396" y="2409"/>
                  </a:lnTo>
                  <a:lnTo>
                    <a:pt x="2438" y="2411"/>
                  </a:lnTo>
                  <a:lnTo>
                    <a:pt x="2476" y="2413"/>
                  </a:lnTo>
                  <a:lnTo>
                    <a:pt x="2515" y="2418"/>
                  </a:lnTo>
                  <a:lnTo>
                    <a:pt x="2549" y="2428"/>
                  </a:lnTo>
                  <a:lnTo>
                    <a:pt x="2584" y="2438"/>
                  </a:lnTo>
                  <a:lnTo>
                    <a:pt x="2618" y="2451"/>
                  </a:lnTo>
                  <a:lnTo>
                    <a:pt x="2649" y="2466"/>
                  </a:lnTo>
                  <a:lnTo>
                    <a:pt x="2680" y="2485"/>
                  </a:lnTo>
                  <a:lnTo>
                    <a:pt x="2711" y="2505"/>
                  </a:lnTo>
                  <a:lnTo>
                    <a:pt x="2739" y="2530"/>
                  </a:lnTo>
                  <a:lnTo>
                    <a:pt x="2768" y="2555"/>
                  </a:lnTo>
                  <a:lnTo>
                    <a:pt x="2797" y="2585"/>
                  </a:lnTo>
                  <a:lnTo>
                    <a:pt x="2826" y="2616"/>
                  </a:lnTo>
                  <a:lnTo>
                    <a:pt x="2828" y="2589"/>
                  </a:lnTo>
                  <a:lnTo>
                    <a:pt x="2830" y="2562"/>
                  </a:lnTo>
                  <a:lnTo>
                    <a:pt x="2828" y="2537"/>
                  </a:lnTo>
                  <a:lnTo>
                    <a:pt x="2828" y="2510"/>
                  </a:lnTo>
                  <a:lnTo>
                    <a:pt x="2824" y="2487"/>
                  </a:lnTo>
                  <a:lnTo>
                    <a:pt x="2820" y="2462"/>
                  </a:lnTo>
                  <a:lnTo>
                    <a:pt x="2816" y="2439"/>
                  </a:lnTo>
                  <a:lnTo>
                    <a:pt x="2809" y="2416"/>
                  </a:lnTo>
                  <a:lnTo>
                    <a:pt x="2803" y="2395"/>
                  </a:lnTo>
                  <a:lnTo>
                    <a:pt x="2795" y="2374"/>
                  </a:lnTo>
                  <a:lnTo>
                    <a:pt x="2786" y="2353"/>
                  </a:lnTo>
                  <a:lnTo>
                    <a:pt x="2776" y="2334"/>
                  </a:lnTo>
                  <a:lnTo>
                    <a:pt x="2755" y="2295"/>
                  </a:lnTo>
                  <a:lnTo>
                    <a:pt x="2732" y="2261"/>
                  </a:lnTo>
                  <a:lnTo>
                    <a:pt x="2707" y="2226"/>
                  </a:lnTo>
                  <a:lnTo>
                    <a:pt x="2680" y="2198"/>
                  </a:lnTo>
                  <a:lnTo>
                    <a:pt x="2651" y="2169"/>
                  </a:lnTo>
                  <a:lnTo>
                    <a:pt x="2622" y="2144"/>
                  </a:lnTo>
                  <a:lnTo>
                    <a:pt x="2594" y="2119"/>
                  </a:lnTo>
                  <a:lnTo>
                    <a:pt x="2567" y="2098"/>
                  </a:lnTo>
                  <a:lnTo>
                    <a:pt x="2540" y="2080"/>
                  </a:lnTo>
                  <a:lnTo>
                    <a:pt x="2513" y="2063"/>
                  </a:lnTo>
                  <a:lnTo>
                    <a:pt x="2490" y="2048"/>
                  </a:lnTo>
                  <a:lnTo>
                    <a:pt x="2471" y="2032"/>
                  </a:lnTo>
                  <a:lnTo>
                    <a:pt x="2453" y="2019"/>
                  </a:lnTo>
                  <a:lnTo>
                    <a:pt x="2438" y="2004"/>
                  </a:lnTo>
                  <a:lnTo>
                    <a:pt x="2425" y="1988"/>
                  </a:lnTo>
                  <a:lnTo>
                    <a:pt x="2413" y="1973"/>
                  </a:lnTo>
                  <a:lnTo>
                    <a:pt x="2403" y="1960"/>
                  </a:lnTo>
                  <a:lnTo>
                    <a:pt x="2396" y="1944"/>
                  </a:lnTo>
                  <a:lnTo>
                    <a:pt x="2390" y="1931"/>
                  </a:lnTo>
                  <a:lnTo>
                    <a:pt x="2384" y="1915"/>
                  </a:lnTo>
                  <a:lnTo>
                    <a:pt x="2380" y="1902"/>
                  </a:lnTo>
                  <a:lnTo>
                    <a:pt x="2377" y="1888"/>
                  </a:lnTo>
                  <a:lnTo>
                    <a:pt x="2375" y="1862"/>
                  </a:lnTo>
                  <a:lnTo>
                    <a:pt x="2373" y="1837"/>
                  </a:lnTo>
                  <a:lnTo>
                    <a:pt x="2390" y="1856"/>
                  </a:lnTo>
                  <a:lnTo>
                    <a:pt x="2407" y="1873"/>
                  </a:lnTo>
                  <a:lnTo>
                    <a:pt x="2426" y="1890"/>
                  </a:lnTo>
                  <a:lnTo>
                    <a:pt x="2446" y="1906"/>
                  </a:lnTo>
                  <a:lnTo>
                    <a:pt x="2467" y="1919"/>
                  </a:lnTo>
                  <a:lnTo>
                    <a:pt x="2486" y="1931"/>
                  </a:lnTo>
                  <a:lnTo>
                    <a:pt x="2507" y="1942"/>
                  </a:lnTo>
                  <a:lnTo>
                    <a:pt x="2528" y="1954"/>
                  </a:lnTo>
                  <a:lnTo>
                    <a:pt x="2549" y="1963"/>
                  </a:lnTo>
                  <a:lnTo>
                    <a:pt x="2572" y="1971"/>
                  </a:lnTo>
                  <a:lnTo>
                    <a:pt x="2594" y="1979"/>
                  </a:lnTo>
                  <a:lnTo>
                    <a:pt x="2617" y="1986"/>
                  </a:lnTo>
                  <a:lnTo>
                    <a:pt x="2663" y="1996"/>
                  </a:lnTo>
                  <a:lnTo>
                    <a:pt x="2709" y="2004"/>
                  </a:lnTo>
                  <a:lnTo>
                    <a:pt x="2747" y="2009"/>
                  </a:lnTo>
                  <a:lnTo>
                    <a:pt x="2786" y="2017"/>
                  </a:lnTo>
                  <a:lnTo>
                    <a:pt x="2822" y="2025"/>
                  </a:lnTo>
                  <a:lnTo>
                    <a:pt x="2858" y="2032"/>
                  </a:lnTo>
                  <a:lnTo>
                    <a:pt x="2891" y="2042"/>
                  </a:lnTo>
                  <a:lnTo>
                    <a:pt x="2924" y="2052"/>
                  </a:lnTo>
                  <a:lnTo>
                    <a:pt x="2954" y="2063"/>
                  </a:lnTo>
                  <a:lnTo>
                    <a:pt x="2983" y="2075"/>
                  </a:lnTo>
                  <a:lnTo>
                    <a:pt x="3012" y="2088"/>
                  </a:lnTo>
                  <a:lnTo>
                    <a:pt x="3037" y="2102"/>
                  </a:lnTo>
                  <a:lnTo>
                    <a:pt x="3062" y="2117"/>
                  </a:lnTo>
                  <a:lnTo>
                    <a:pt x="3085" y="2134"/>
                  </a:lnTo>
                  <a:lnTo>
                    <a:pt x="3106" y="2151"/>
                  </a:lnTo>
                  <a:lnTo>
                    <a:pt x="3125" y="2169"/>
                  </a:lnTo>
                  <a:lnTo>
                    <a:pt x="3143" y="2188"/>
                  </a:lnTo>
                  <a:lnTo>
                    <a:pt x="3160" y="2209"/>
                  </a:lnTo>
                  <a:lnTo>
                    <a:pt x="3160" y="2180"/>
                  </a:lnTo>
                  <a:lnTo>
                    <a:pt x="3160" y="2151"/>
                  </a:lnTo>
                  <a:lnTo>
                    <a:pt x="3156" y="2125"/>
                  </a:lnTo>
                  <a:lnTo>
                    <a:pt x="3152" y="2100"/>
                  </a:lnTo>
                  <a:lnTo>
                    <a:pt x="3146" y="2075"/>
                  </a:lnTo>
                  <a:lnTo>
                    <a:pt x="3139" y="2052"/>
                  </a:lnTo>
                  <a:lnTo>
                    <a:pt x="3129" y="2029"/>
                  </a:lnTo>
                  <a:lnTo>
                    <a:pt x="3120" y="2008"/>
                  </a:lnTo>
                  <a:lnTo>
                    <a:pt x="3106" y="1988"/>
                  </a:lnTo>
                  <a:lnTo>
                    <a:pt x="3095" y="1969"/>
                  </a:lnTo>
                  <a:lnTo>
                    <a:pt x="3081" y="1950"/>
                  </a:lnTo>
                  <a:lnTo>
                    <a:pt x="3066" y="1933"/>
                  </a:lnTo>
                  <a:lnTo>
                    <a:pt x="3035" y="1900"/>
                  </a:lnTo>
                  <a:lnTo>
                    <a:pt x="3004" y="1871"/>
                  </a:lnTo>
                  <a:lnTo>
                    <a:pt x="2937" y="1817"/>
                  </a:lnTo>
                  <a:lnTo>
                    <a:pt x="2876" y="1769"/>
                  </a:lnTo>
                  <a:lnTo>
                    <a:pt x="2849" y="1746"/>
                  </a:lnTo>
                  <a:lnTo>
                    <a:pt x="2828" y="1721"/>
                  </a:lnTo>
                  <a:lnTo>
                    <a:pt x="2818" y="1710"/>
                  </a:lnTo>
                  <a:lnTo>
                    <a:pt x="2810" y="1698"/>
                  </a:lnTo>
                  <a:lnTo>
                    <a:pt x="2803" y="1685"/>
                  </a:lnTo>
                  <a:lnTo>
                    <a:pt x="2799" y="1673"/>
                  </a:lnTo>
                  <a:lnTo>
                    <a:pt x="2837" y="1698"/>
                  </a:lnTo>
                  <a:lnTo>
                    <a:pt x="2876" y="1718"/>
                  </a:lnTo>
                  <a:lnTo>
                    <a:pt x="2910" y="1735"/>
                  </a:lnTo>
                  <a:lnTo>
                    <a:pt x="2947" y="1746"/>
                  </a:lnTo>
                  <a:lnTo>
                    <a:pt x="2983" y="1756"/>
                  </a:lnTo>
                  <a:lnTo>
                    <a:pt x="3020" y="1760"/>
                  </a:lnTo>
                  <a:lnTo>
                    <a:pt x="3058" y="1762"/>
                  </a:lnTo>
                  <a:lnTo>
                    <a:pt x="3098" y="1760"/>
                  </a:lnTo>
                  <a:lnTo>
                    <a:pt x="3125" y="1758"/>
                  </a:lnTo>
                  <a:lnTo>
                    <a:pt x="3156" y="1752"/>
                  </a:lnTo>
                  <a:lnTo>
                    <a:pt x="3185" y="1746"/>
                  </a:lnTo>
                  <a:lnTo>
                    <a:pt x="3216" y="1739"/>
                  </a:lnTo>
                  <a:lnTo>
                    <a:pt x="3244" y="1733"/>
                  </a:lnTo>
                  <a:lnTo>
                    <a:pt x="3275" y="1727"/>
                  </a:lnTo>
                  <a:lnTo>
                    <a:pt x="3306" y="1723"/>
                  </a:lnTo>
                  <a:lnTo>
                    <a:pt x="3337" y="1721"/>
                  </a:lnTo>
                  <a:lnTo>
                    <a:pt x="3367" y="1721"/>
                  </a:lnTo>
                  <a:lnTo>
                    <a:pt x="3396" y="1725"/>
                  </a:lnTo>
                  <a:lnTo>
                    <a:pt x="3411" y="1729"/>
                  </a:lnTo>
                  <a:lnTo>
                    <a:pt x="3427" y="1735"/>
                  </a:lnTo>
                  <a:lnTo>
                    <a:pt x="3440" y="1741"/>
                  </a:lnTo>
                  <a:lnTo>
                    <a:pt x="3456" y="1746"/>
                  </a:lnTo>
                  <a:lnTo>
                    <a:pt x="3469" y="1756"/>
                  </a:lnTo>
                  <a:lnTo>
                    <a:pt x="3484" y="1766"/>
                  </a:lnTo>
                  <a:lnTo>
                    <a:pt x="3498" y="1777"/>
                  </a:lnTo>
                  <a:lnTo>
                    <a:pt x="3511" y="1791"/>
                  </a:lnTo>
                  <a:lnTo>
                    <a:pt x="3525" y="1806"/>
                  </a:lnTo>
                  <a:lnTo>
                    <a:pt x="3538" y="1823"/>
                  </a:lnTo>
                  <a:lnTo>
                    <a:pt x="3552" y="1840"/>
                  </a:lnTo>
                  <a:lnTo>
                    <a:pt x="3563" y="1862"/>
                  </a:lnTo>
                  <a:lnTo>
                    <a:pt x="3596" y="1842"/>
                  </a:lnTo>
                  <a:lnTo>
                    <a:pt x="3630" y="1827"/>
                  </a:lnTo>
                  <a:lnTo>
                    <a:pt x="3665" y="1814"/>
                  </a:lnTo>
                  <a:lnTo>
                    <a:pt x="3699" y="1804"/>
                  </a:lnTo>
                  <a:lnTo>
                    <a:pt x="3736" y="1798"/>
                  </a:lnTo>
                  <a:lnTo>
                    <a:pt x="3772" y="1794"/>
                  </a:lnTo>
                  <a:lnTo>
                    <a:pt x="3809" y="1794"/>
                  </a:lnTo>
                  <a:lnTo>
                    <a:pt x="3843" y="1796"/>
                  </a:lnTo>
                  <a:lnTo>
                    <a:pt x="3880" y="1800"/>
                  </a:lnTo>
                  <a:lnTo>
                    <a:pt x="3916" y="1808"/>
                  </a:lnTo>
                  <a:lnTo>
                    <a:pt x="3951" y="1816"/>
                  </a:lnTo>
                  <a:lnTo>
                    <a:pt x="3986" y="1827"/>
                  </a:lnTo>
                  <a:lnTo>
                    <a:pt x="4018" y="1839"/>
                  </a:lnTo>
                  <a:lnTo>
                    <a:pt x="4051" y="1854"/>
                  </a:lnTo>
                  <a:lnTo>
                    <a:pt x="4080" y="1869"/>
                  </a:lnTo>
                  <a:lnTo>
                    <a:pt x="4110" y="1887"/>
                  </a:lnTo>
                  <a:close/>
                  <a:moveTo>
                    <a:pt x="2246" y="1449"/>
                  </a:moveTo>
                  <a:lnTo>
                    <a:pt x="1862" y="1449"/>
                  </a:lnTo>
                  <a:lnTo>
                    <a:pt x="1862" y="1063"/>
                  </a:lnTo>
                  <a:lnTo>
                    <a:pt x="2246" y="1063"/>
                  </a:lnTo>
                  <a:lnTo>
                    <a:pt x="2246" y="14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fi-FI"/>
            </a:p>
          </p:txBody>
        </p:sp>
      </p:grpSp>
      <p:sp>
        <p:nvSpPr>
          <p:cNvPr id="16" name="Text Placeholder 2"/>
          <p:cNvSpPr txBox="1">
            <a:spLocks/>
          </p:cNvSpPr>
          <p:nvPr userDrawn="1"/>
        </p:nvSpPr>
        <p:spPr bwMode="auto">
          <a:xfrm>
            <a:off x="2968404" y="6188400"/>
            <a:ext cx="3744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b" anchorCtr="0"/>
          <a:lstStyle>
            <a:defPPr>
              <a:defRPr lang="fi-FI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 algn="l"/>
            <a:r>
              <a:rPr lang="fi-FI" sz="900" dirty="0" smtClean="0">
                <a:latin typeface="+mn-lt"/>
                <a:cs typeface="Arial"/>
              </a:rPr>
              <a:t>Humanistinen tiedekunta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3" r:id="rId2"/>
    <p:sldLayoutId id="2147483680" r:id="rId3"/>
    <p:sldLayoutId id="2147483681" r:id="rId4"/>
    <p:sldLayoutId id="2147483667" r:id="rId5"/>
    <p:sldLayoutId id="2147483669" r:id="rId6"/>
    <p:sldLayoutId id="2147483684" r:id="rId7"/>
    <p:sldLayoutId id="2147483670" r:id="rId8"/>
    <p:sldLayoutId id="2147483678" r:id="rId9"/>
    <p:sldLayoutId id="2147483683" r:id="rId10"/>
  </p:sldLayoutIdLst>
  <p:hf sldNum="0" hdr="0" ftr="0" dt="0"/>
  <p:txStyles>
    <p:titleStyle>
      <a:lvl1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400" b="1" kern="1200" cap="all" baseline="0">
          <a:solidFill>
            <a:schemeClr val="tx1"/>
          </a:solidFill>
          <a:latin typeface="+mj-lt"/>
          <a:ea typeface="+mj-ea"/>
          <a:cs typeface="Gotham Narrow Bold"/>
        </a:defRPr>
      </a:lvl1pPr>
      <a:lvl2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otham Narrow Bold" charset="0"/>
          <a:ea typeface="ＭＳ Ｐゴシック" pitchFamily="-72" charset="-128"/>
          <a:cs typeface="ＭＳ Ｐゴシック" pitchFamily="-72" charset="-128"/>
        </a:defRPr>
      </a:lvl2pPr>
      <a:lvl3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otham Narrow Bold" charset="0"/>
          <a:ea typeface="ＭＳ Ｐゴシック" pitchFamily="-72" charset="-128"/>
          <a:cs typeface="ＭＳ Ｐゴシック" pitchFamily="-72" charset="-128"/>
        </a:defRPr>
      </a:lvl3pPr>
      <a:lvl4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otham Narrow Bold" charset="0"/>
          <a:ea typeface="ＭＳ Ｐゴシック" pitchFamily="-72" charset="-128"/>
          <a:cs typeface="ＭＳ Ｐゴシック" pitchFamily="-72" charset="-128"/>
        </a:defRPr>
      </a:lvl4pPr>
      <a:lvl5pPr algn="l" rtl="0" eaLnBrk="1" fontAlgn="base" hangingPunct="1">
        <a:lnSpc>
          <a:spcPct val="80000"/>
        </a:lnSpc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Gotham Narrow Bold" charset="0"/>
          <a:ea typeface="ＭＳ Ｐゴシック" pitchFamily="-72" charset="-128"/>
          <a:cs typeface="ＭＳ Ｐゴシック" pitchFamily="-72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-72" charset="0"/>
          <a:ea typeface="ＭＳ Ｐゴシック" pitchFamily="-72" charset="-128"/>
          <a:cs typeface="ＭＳ Ｐゴシック" pitchFamily="-72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-72" charset="0"/>
          <a:ea typeface="ＭＳ Ｐゴシック" pitchFamily="-72" charset="-128"/>
          <a:cs typeface="ＭＳ Ｐゴシック" pitchFamily="-72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-72" charset="0"/>
          <a:ea typeface="ＭＳ Ｐゴシック" pitchFamily="-72" charset="-128"/>
          <a:cs typeface="ＭＳ Ｐゴシック" pitchFamily="-72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-72" charset="0"/>
          <a:ea typeface="ＭＳ Ｐゴシック" pitchFamily="-72" charset="-128"/>
          <a:cs typeface="ＭＳ Ｐゴシック" pitchFamily="-72" charset="-128"/>
        </a:defRPr>
      </a:lvl9pPr>
    </p:titleStyle>
    <p:bodyStyle>
      <a:lvl1pPr marL="342900" indent="-342900" algn="l" rtl="0" eaLnBrk="1" fontAlgn="base" hangingPunct="1">
        <a:spcBef>
          <a:spcPct val="0"/>
        </a:spcBef>
        <a:spcAft>
          <a:spcPct val="50000"/>
        </a:spcAft>
        <a:buClr>
          <a:schemeClr val="accent1"/>
        </a:buClr>
        <a:buSzPct val="100000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382588" indent="3175" algn="l" rtl="0" eaLnBrk="1" fontAlgn="base" hangingPunct="1">
        <a:spcBef>
          <a:spcPct val="0"/>
        </a:spcBef>
        <a:spcAft>
          <a:spcPct val="50000"/>
        </a:spcAft>
        <a:buClr>
          <a:schemeClr val="tx1"/>
        </a:buClr>
        <a:buSzPct val="100000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500" indent="-187325" algn="l" rtl="0" eaLnBrk="1" fontAlgn="base" hangingPunct="1">
        <a:spcBef>
          <a:spcPct val="0"/>
        </a:spcBef>
        <a:spcAft>
          <a:spcPct val="50000"/>
        </a:spcAft>
        <a:buFont typeface="Arial" charset="0"/>
        <a:buChar char="‒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428750" indent="-187325" algn="l" rtl="0" eaLnBrk="1" fontAlgn="base" hangingPunct="1">
        <a:spcBef>
          <a:spcPct val="0"/>
        </a:spcBef>
        <a:spcAft>
          <a:spcPct val="50000"/>
        </a:spcAft>
        <a:buFont typeface="Arial" charset="0"/>
        <a:buChar char="‒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905000" indent="-187325" algn="l" rtl="0" eaLnBrk="1" fontAlgn="base" hangingPunct="1">
        <a:spcBef>
          <a:spcPct val="0"/>
        </a:spcBef>
        <a:spcAft>
          <a:spcPct val="50000"/>
        </a:spcAft>
        <a:buFont typeface="Arial" charset="0"/>
        <a:buChar char="‒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12546" t="14724" r="28644" b="11107"/>
          <a:stretch/>
        </p:blipFill>
        <p:spPr>
          <a:xfrm>
            <a:off x="2855640" y="1436872"/>
            <a:ext cx="7177288" cy="5091581"/>
          </a:xfrm>
          <a:prstGeom prst="rect">
            <a:avLst/>
          </a:prstGeom>
        </p:spPr>
      </p:pic>
      <p:sp>
        <p:nvSpPr>
          <p:cNvPr id="10" name="Otsikko 9"/>
          <p:cNvSpPr>
            <a:spLocks noGrp="1"/>
          </p:cNvSpPr>
          <p:nvPr>
            <p:ph type="ctrTitle"/>
          </p:nvPr>
        </p:nvSpPr>
        <p:spPr>
          <a:xfrm>
            <a:off x="557336" y="692696"/>
            <a:ext cx="10363200" cy="1296144"/>
          </a:xfrm>
        </p:spPr>
        <p:txBody>
          <a:bodyPr/>
          <a:lstStyle/>
          <a:p>
            <a:r>
              <a:rPr lang="en-GB" dirty="0" smtClean="0"/>
              <a:t>Gulag memoirs</a:t>
            </a:r>
            <a:endParaRPr lang="en-GB" dirty="0"/>
          </a:p>
        </p:txBody>
      </p:sp>
      <p:sp>
        <p:nvSpPr>
          <p:cNvPr id="8" name="Alatunnisteen paikkamerkki 6"/>
          <p:cNvSpPr>
            <a:spLocks noGrp="1"/>
          </p:cNvSpPr>
          <p:nvPr>
            <p:ph type="ftr" sz="quarter" idx="11"/>
          </p:nvPr>
        </p:nvSpPr>
        <p:spPr>
          <a:xfrm>
            <a:off x="6768000" y="6189217"/>
            <a:ext cx="3744000" cy="576000"/>
          </a:xfrm>
        </p:spPr>
        <p:txBody>
          <a:bodyPr/>
          <a:lstStyle/>
          <a:p>
            <a:r>
              <a:rPr lang="fi-FI" sz="1600" dirty="0" smtClean="0"/>
              <a:t>Alla Bolotova, Aleksanteri Institute</a:t>
            </a:r>
            <a:endParaRPr lang="fi-FI" sz="1600" dirty="0"/>
          </a:p>
        </p:txBody>
      </p:sp>
    </p:spTree>
    <p:extLst>
      <p:ext uri="{BB962C8B-B14F-4D97-AF65-F5344CB8AC3E}">
        <p14:creationId xmlns:p14="http://schemas.microsoft.com/office/powerpoint/2010/main" val="33814836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191345" y="1916832"/>
            <a:ext cx="8208912" cy="3744416"/>
          </a:xfrm>
        </p:spPr>
        <p:txBody>
          <a:bodyPr/>
          <a:lstStyle/>
          <a:p>
            <a:r>
              <a:rPr lang="en-GB" dirty="0" smtClean="0"/>
              <a:t>Worked with the whole database which consists of &gt;1500 documents</a:t>
            </a:r>
          </a:p>
          <a:p>
            <a:r>
              <a:rPr lang="en-GB" dirty="0" smtClean="0"/>
              <a:t>Developed a system for keyword-based searching in the database, based on ethnicity related words and census (about 260 words) and clipping algorithm (Google Keep---Google doc)</a:t>
            </a:r>
          </a:p>
          <a:p>
            <a:r>
              <a:rPr lang="en-GB" dirty="0" smtClean="0"/>
              <a:t>Produced documents containing ethnicity-related excerpts from the memoirs (with a total volume over 250 pages )</a:t>
            </a:r>
          </a:p>
          <a:p>
            <a:r>
              <a:rPr lang="en-GB" dirty="0" smtClean="0"/>
              <a:t>Developed categories and a coding system for </a:t>
            </a:r>
            <a:r>
              <a:rPr lang="en-GB" dirty="0" err="1" smtClean="0"/>
              <a:t>Atlas.ti</a:t>
            </a:r>
            <a:r>
              <a:rPr lang="en-GB" dirty="0" smtClean="0"/>
              <a:t> (total 33 codes) and coded the document</a:t>
            </a:r>
            <a:endParaRPr lang="en-GB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487488" y="332656"/>
            <a:ext cx="10226104" cy="754381"/>
          </a:xfrm>
        </p:spPr>
        <p:txBody>
          <a:bodyPr/>
          <a:lstStyle/>
          <a:p>
            <a:r>
              <a:rPr lang="en-GB" sz="2800" dirty="0" smtClean="0"/>
              <a:t>Work with Gulag memoir database: </a:t>
            </a:r>
            <a:br>
              <a:rPr lang="en-GB" sz="2800" dirty="0" smtClean="0"/>
            </a:br>
            <a:r>
              <a:rPr lang="en-GB" sz="2800" dirty="0" smtClean="0"/>
              <a:t>Main Results</a:t>
            </a:r>
            <a:br>
              <a:rPr lang="en-GB" sz="2800" dirty="0" smtClean="0"/>
            </a:br>
            <a:endParaRPr lang="en-GB" sz="2800" dirty="0"/>
          </a:p>
        </p:txBody>
      </p:sp>
      <p:pic>
        <p:nvPicPr>
          <p:cNvPr id="4" name="Picture 3"/>
          <p:cNvPicPr/>
          <p:nvPr/>
        </p:nvPicPr>
        <p:blipFill rotWithShape="1">
          <a:blip r:embed="rId3"/>
          <a:srcRect l="35334" t="9828" r="36583" b="15396"/>
          <a:stretch/>
        </p:blipFill>
        <p:spPr>
          <a:xfrm>
            <a:off x="8760296" y="0"/>
            <a:ext cx="4464496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819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tsikko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 / reflections</a:t>
            </a:r>
            <a:endParaRPr lang="en-GB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335360" y="1963804"/>
            <a:ext cx="11521280" cy="3888432"/>
          </a:xfrm>
        </p:spPr>
        <p:txBody>
          <a:bodyPr/>
          <a:lstStyle/>
          <a:p>
            <a:pPr marL="549275" indent="-457200" algn="l">
              <a:buAutoNum type="arabicPeriod"/>
            </a:pPr>
            <a:r>
              <a:rPr lang="en-GB" b="1" dirty="0" smtClean="0"/>
              <a:t>Ethnicity is a very important marker </a:t>
            </a:r>
            <a:r>
              <a:rPr lang="fi-FI" b="1" dirty="0" smtClean="0"/>
              <a:t>of </a:t>
            </a:r>
            <a:r>
              <a:rPr lang="en-GB" b="1" dirty="0" smtClean="0"/>
              <a:t>other people, </a:t>
            </a:r>
            <a:r>
              <a:rPr lang="en-GB" b="1" dirty="0" smtClean="0"/>
              <a:t>used routinely in descriptions, along with other identity markers. </a:t>
            </a:r>
            <a:r>
              <a:rPr lang="en-GB" dirty="0" smtClean="0"/>
              <a:t>I found much more ethnicity related-excerpts than I initially expected.</a:t>
            </a:r>
            <a:endParaRPr lang="en-GB" b="1" dirty="0" smtClean="0"/>
          </a:p>
          <a:p>
            <a:pPr algn="l"/>
            <a:endParaRPr lang="en-GB" dirty="0"/>
          </a:p>
        </p:txBody>
      </p:sp>
      <p:sp>
        <p:nvSpPr>
          <p:cNvPr id="2" name="Rectangle 1"/>
          <p:cNvSpPr/>
          <p:nvPr/>
        </p:nvSpPr>
        <p:spPr>
          <a:xfrm>
            <a:off x="526704" y="3068960"/>
            <a:ext cx="11473952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100" dirty="0" smtClean="0">
                <a:solidFill>
                  <a:prstClr val="black"/>
                </a:solidFill>
                <a:latin typeface="+mn-lt"/>
              </a:rPr>
              <a:t>EXAMPLE: “</a:t>
            </a:r>
            <a:r>
              <a:rPr lang="ru-RU" sz="2100" dirty="0" smtClean="0">
                <a:solidFill>
                  <a:prstClr val="black"/>
                </a:solidFill>
                <a:latin typeface="+mn-lt"/>
              </a:rPr>
              <a:t>А </a:t>
            </a:r>
            <a:r>
              <a:rPr lang="ru-RU" sz="2100" dirty="0">
                <a:solidFill>
                  <a:prstClr val="black"/>
                </a:solidFill>
                <a:latin typeface="+mn-lt"/>
              </a:rPr>
              <a:t>вот по другую сторону, как раз у окна, лежала </a:t>
            </a:r>
            <a:r>
              <a:rPr lang="ru-RU" sz="2100" b="1" dirty="0">
                <a:solidFill>
                  <a:prstClr val="black"/>
                </a:solidFill>
                <a:latin typeface="+mn-lt"/>
              </a:rPr>
              <a:t>еврейская дама</a:t>
            </a:r>
            <a:r>
              <a:rPr lang="ru-RU" sz="2100" dirty="0">
                <a:solidFill>
                  <a:prstClr val="black"/>
                </a:solidFill>
                <a:latin typeface="+mn-lt"/>
              </a:rPr>
              <a:t>. Интеллигентная, очень образованная женщина. Мне она казалась тогда старой, но ей, наверное, было лет 45. У </a:t>
            </a:r>
            <a:r>
              <a:rPr lang="ru-RU" sz="2100" dirty="0" err="1">
                <a:solidFill>
                  <a:prstClr val="black"/>
                </a:solidFill>
                <a:latin typeface="+mn-lt"/>
              </a:rPr>
              <a:t>нее</a:t>
            </a:r>
            <a:r>
              <a:rPr lang="ru-RU" sz="2100" dirty="0">
                <a:solidFill>
                  <a:prstClr val="black"/>
                </a:solidFill>
                <a:latin typeface="+mn-lt"/>
              </a:rPr>
              <a:t> сын был студентом МАИ. Она очень боялась, что его заберут. Раньше она работала в Министерстве здравоохранения, была доктор наук. </a:t>
            </a:r>
            <a:r>
              <a:rPr lang="ru-RU" sz="2100" b="1" dirty="0">
                <a:solidFill>
                  <a:prstClr val="black"/>
                </a:solidFill>
                <a:latin typeface="+mn-lt"/>
              </a:rPr>
              <a:t>А потом приняла то ли православие, то ли </a:t>
            </a:r>
            <a:r>
              <a:rPr lang="ru-RU" sz="2100" b="1" dirty="0" smtClean="0">
                <a:solidFill>
                  <a:prstClr val="black"/>
                </a:solidFill>
                <a:latin typeface="+mn-lt"/>
              </a:rPr>
              <a:t>католичество</a:t>
            </a:r>
            <a:r>
              <a:rPr lang="ru-RU" sz="2100" b="1" dirty="0">
                <a:solidFill>
                  <a:prstClr val="black"/>
                </a:solidFill>
                <a:latin typeface="+mn-lt"/>
              </a:rPr>
              <a:t>. </a:t>
            </a:r>
            <a:r>
              <a:rPr lang="ru-RU" sz="2100" dirty="0">
                <a:solidFill>
                  <a:prstClr val="black"/>
                </a:solidFill>
                <a:latin typeface="+mn-lt"/>
              </a:rPr>
              <a:t>Звалась она теперь мать Магдалина. Она только в этом и обвинялась. Приняв веру, она все бросила, перестала работать врачом. Одетая во все </a:t>
            </a:r>
            <a:r>
              <a:rPr lang="ru-RU" sz="2100" dirty="0" err="1">
                <a:solidFill>
                  <a:prstClr val="black"/>
                </a:solidFill>
                <a:latin typeface="+mn-lt"/>
              </a:rPr>
              <a:t>черное</a:t>
            </a:r>
            <a:r>
              <a:rPr lang="ru-RU" sz="2100" dirty="0">
                <a:solidFill>
                  <a:prstClr val="black"/>
                </a:solidFill>
                <a:latin typeface="+mn-lt"/>
              </a:rPr>
              <a:t>, она в камере всегда ходила сжавши руки и говорила, что Бог </a:t>
            </a:r>
            <a:r>
              <a:rPr lang="ru-RU" sz="2100" dirty="0" err="1">
                <a:solidFill>
                  <a:prstClr val="black"/>
                </a:solidFill>
                <a:latin typeface="+mn-lt"/>
              </a:rPr>
              <a:t>ее</a:t>
            </a:r>
            <a:r>
              <a:rPr lang="ru-RU" sz="2100" dirty="0">
                <a:solidFill>
                  <a:prstClr val="black"/>
                </a:solidFill>
                <a:latin typeface="+mn-lt"/>
              </a:rPr>
              <a:t> не оставит. </a:t>
            </a:r>
            <a:r>
              <a:rPr lang="ru-RU" sz="2100" dirty="0" smtClean="0">
                <a:solidFill>
                  <a:prstClr val="black"/>
                </a:solidFill>
                <a:latin typeface="+mn-lt"/>
              </a:rPr>
              <a:t>Лагеря </a:t>
            </a:r>
            <a:r>
              <a:rPr lang="ru-RU" sz="2100" dirty="0">
                <a:solidFill>
                  <a:prstClr val="black"/>
                </a:solidFill>
                <a:latin typeface="+mn-lt"/>
              </a:rPr>
              <a:t>боялась ужасно. Нытиком была, </a:t>
            </a:r>
            <a:r>
              <a:rPr lang="ru-RU" sz="2100" dirty="0" err="1">
                <a:solidFill>
                  <a:prstClr val="black"/>
                </a:solidFill>
                <a:latin typeface="+mn-lt"/>
              </a:rPr>
              <a:t>ее</a:t>
            </a:r>
            <a:r>
              <a:rPr lang="ru-RU" sz="2100" dirty="0">
                <a:solidFill>
                  <a:prstClr val="black"/>
                </a:solidFill>
                <a:latin typeface="+mn-lt"/>
              </a:rPr>
              <a:t> не любили в камере. С ней общались только две </a:t>
            </a:r>
            <a:r>
              <a:rPr lang="ru-RU" sz="2100" dirty="0" smtClean="0">
                <a:solidFill>
                  <a:prstClr val="black"/>
                </a:solidFill>
                <a:latin typeface="+mn-lt"/>
              </a:rPr>
              <a:t>старушки-монашки</a:t>
            </a:r>
            <a:r>
              <a:rPr lang="en-GB" sz="2100" dirty="0" smtClean="0">
                <a:solidFill>
                  <a:prstClr val="black"/>
                </a:solidFill>
                <a:latin typeface="+mn-lt"/>
              </a:rPr>
              <a:t>”</a:t>
            </a:r>
            <a:r>
              <a:rPr lang="ru-RU" sz="2100" dirty="0" smtClean="0">
                <a:solidFill>
                  <a:prstClr val="black"/>
                </a:solidFill>
                <a:latin typeface="+mn-lt"/>
              </a:rPr>
              <a:t>.</a:t>
            </a:r>
            <a:endParaRPr lang="ru-RU" sz="2100" dirty="0">
              <a:solidFill>
                <a:prstClr val="black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99078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tsikko 10"/>
          <p:cNvSpPr>
            <a:spLocks noGrp="1"/>
          </p:cNvSpPr>
          <p:nvPr>
            <p:ph type="title"/>
          </p:nvPr>
        </p:nvSpPr>
        <p:spPr>
          <a:xfrm>
            <a:off x="335360" y="332656"/>
            <a:ext cx="11521280" cy="1225803"/>
          </a:xfrm>
        </p:spPr>
        <p:txBody>
          <a:bodyPr/>
          <a:lstStyle/>
          <a:p>
            <a:r>
              <a:rPr lang="en-GB" dirty="0" smtClean="0"/>
              <a:t>Conclusions / reflections</a:t>
            </a:r>
            <a:endParaRPr lang="en-GB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839416" y="1083509"/>
            <a:ext cx="11352584" cy="1512167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en-GB" sz="2100" b="1" dirty="0" smtClean="0"/>
              <a:t>2. Ethnicity is one of the main grounds for formation of social groups in prison and in special settlers communities</a:t>
            </a:r>
            <a:r>
              <a:rPr lang="en-GB" sz="2100" dirty="0" smtClean="0"/>
              <a:t>. In many cases personal experiences of Gulag were shaped by ethnicity of the prisoner, because clannishness / belonging to a clan (</a:t>
            </a:r>
            <a:r>
              <a:rPr lang="en-GB" sz="2100" dirty="0" err="1" smtClean="0"/>
              <a:t>zemlyachestvo</a:t>
            </a:r>
            <a:r>
              <a:rPr lang="en-GB" sz="2100" dirty="0" smtClean="0"/>
              <a:t>) was a very important resource for survival and adaptation to harsh conditions (support networks, opportunities for easier work, material resources like food, clothes, money)</a:t>
            </a:r>
            <a:endParaRPr lang="en-GB" sz="2100" dirty="0"/>
          </a:p>
        </p:txBody>
      </p:sp>
      <p:sp>
        <p:nvSpPr>
          <p:cNvPr id="2" name="Rectangle 1"/>
          <p:cNvSpPr/>
          <p:nvPr/>
        </p:nvSpPr>
        <p:spPr>
          <a:xfrm>
            <a:off x="222277" y="2568732"/>
            <a:ext cx="11953328" cy="409342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i-FI" sz="2000" dirty="0" smtClean="0">
                <a:solidFill>
                  <a:prstClr val="black"/>
                </a:solidFill>
                <a:latin typeface="+mn-lt"/>
              </a:rPr>
              <a:t>EXAMPLE: </a:t>
            </a:r>
            <a:r>
              <a:rPr lang="en-GB" sz="2000" dirty="0" smtClean="0">
                <a:solidFill>
                  <a:prstClr val="black"/>
                </a:solidFill>
                <a:latin typeface="+mn-lt"/>
              </a:rPr>
              <a:t>“</a:t>
            </a:r>
            <a:r>
              <a:rPr lang="ru-RU" sz="2000" dirty="0" smtClean="0">
                <a:solidFill>
                  <a:prstClr val="black"/>
                </a:solidFill>
                <a:latin typeface="+mn-lt"/>
              </a:rPr>
              <a:t>Меня </a:t>
            </a:r>
            <a:r>
              <a:rPr lang="ru-RU" sz="2000" dirty="0">
                <a:solidFill>
                  <a:prstClr val="black"/>
                </a:solidFill>
                <a:latin typeface="+mn-lt"/>
              </a:rPr>
              <a:t>определили в бригаду по ремонту подъездных путей </a:t>
            </a:r>
            <a:r>
              <a:rPr lang="ru-RU" sz="2000" dirty="0" err="1">
                <a:solidFill>
                  <a:prstClr val="black"/>
                </a:solidFill>
                <a:latin typeface="+mn-lt"/>
              </a:rPr>
              <a:t>учетчиком</a:t>
            </a:r>
            <a:r>
              <a:rPr lang="ru-RU" sz="2000" dirty="0">
                <a:solidFill>
                  <a:prstClr val="black"/>
                </a:solidFill>
                <a:latin typeface="+mn-lt"/>
              </a:rPr>
              <a:t>. Рядом с конторкой дорожников дымилась труба небольшого цементного завода. Я узнал,</a:t>
            </a:r>
          </a:p>
          <a:p>
            <a:r>
              <a:rPr lang="ru-RU" sz="2000" dirty="0" smtClean="0">
                <a:solidFill>
                  <a:prstClr val="black"/>
                </a:solidFill>
                <a:latin typeface="+mn-lt"/>
              </a:rPr>
              <a:t>что </a:t>
            </a:r>
            <a:r>
              <a:rPr lang="ru-RU" sz="2000" b="1" dirty="0">
                <a:solidFill>
                  <a:prstClr val="black"/>
                </a:solidFill>
                <a:latin typeface="+mn-lt"/>
              </a:rPr>
              <a:t>там работает </a:t>
            </a:r>
            <a:r>
              <a:rPr lang="ru-RU" sz="2000" b="1" dirty="0" err="1">
                <a:solidFill>
                  <a:prstClr val="black"/>
                </a:solidFill>
                <a:latin typeface="+mn-lt"/>
              </a:rPr>
              <a:t>техруком</a:t>
            </a:r>
            <a:r>
              <a:rPr lang="ru-RU" sz="2000" b="1" dirty="0">
                <a:solidFill>
                  <a:prstClr val="black"/>
                </a:solidFill>
                <a:latin typeface="+mn-lt"/>
              </a:rPr>
              <a:t> латыш </a:t>
            </a:r>
            <a:r>
              <a:rPr lang="ru-RU" sz="2000" dirty="0" err="1">
                <a:solidFill>
                  <a:prstClr val="black"/>
                </a:solidFill>
                <a:latin typeface="+mn-lt"/>
              </a:rPr>
              <a:t>Кексис</a:t>
            </a:r>
            <a:r>
              <a:rPr lang="ru-RU" sz="2000" dirty="0">
                <a:solidFill>
                  <a:prstClr val="black"/>
                </a:solidFill>
                <a:latin typeface="+mn-lt"/>
              </a:rPr>
              <a:t> Август, инженер, офицер, </a:t>
            </a:r>
            <a:r>
              <a:rPr lang="ru-RU" sz="2000" dirty="0" err="1">
                <a:solidFill>
                  <a:prstClr val="black"/>
                </a:solidFill>
                <a:latin typeface="+mn-lt"/>
              </a:rPr>
              <a:t>привезенный</a:t>
            </a:r>
            <a:r>
              <a:rPr lang="ru-RU" sz="2000" dirty="0">
                <a:solidFill>
                  <a:prstClr val="black"/>
                </a:solidFill>
                <a:latin typeface="+mn-lt"/>
              </a:rPr>
              <a:t> в Норильск в 1941 году с группой арестованных военных из Прибалтики. </a:t>
            </a:r>
            <a:r>
              <a:rPr lang="ru-RU" sz="2000" b="1" dirty="0">
                <a:solidFill>
                  <a:prstClr val="black"/>
                </a:solidFill>
                <a:latin typeface="+mn-lt"/>
              </a:rPr>
              <a:t>Встретились с ним, поговорили. Он взял меня сначала лаборантом, а позже технологом… </a:t>
            </a:r>
            <a:r>
              <a:rPr lang="ru-RU" sz="2000" dirty="0">
                <a:solidFill>
                  <a:prstClr val="black"/>
                </a:solidFill>
                <a:latin typeface="+mn-lt"/>
              </a:rPr>
              <a:t>У меня началась цинга, заболели ноги — покрылись синими пятнами, зашатались зубы… Бесчеловечная лагерная система расставила в моей голове все на свои места. Я понял, что в новых условиях надо искать новые методы сопротивления режиму. Но как и с кем? Тут выжить-то </a:t>
            </a:r>
            <a:r>
              <a:rPr lang="ru-RU" sz="2000" dirty="0" smtClean="0">
                <a:solidFill>
                  <a:prstClr val="black"/>
                </a:solidFill>
                <a:latin typeface="+mn-lt"/>
              </a:rPr>
              <a:t>непросто.</a:t>
            </a:r>
            <a:r>
              <a:rPr lang="fi-FI" sz="2000" dirty="0" smtClean="0">
                <a:solidFill>
                  <a:prstClr val="black"/>
                </a:solidFill>
                <a:latin typeface="+mn-lt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+mn-lt"/>
              </a:rPr>
              <a:t>Мое</a:t>
            </a:r>
            <a:r>
              <a:rPr lang="ru-RU" sz="2000" b="1" dirty="0" smtClean="0">
                <a:solidFill>
                  <a:prstClr val="black"/>
                </a:solidFill>
                <a:latin typeface="+mn-lt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+mn-lt"/>
              </a:rPr>
              <a:t>состояние заметил </a:t>
            </a:r>
            <a:r>
              <a:rPr lang="ru-RU" sz="2000" b="1" dirty="0" err="1">
                <a:solidFill>
                  <a:prstClr val="black"/>
                </a:solidFill>
                <a:latin typeface="+mn-lt"/>
              </a:rPr>
              <a:t>Кексис</a:t>
            </a:r>
            <a:r>
              <a:rPr lang="ru-RU" sz="2000" b="1" dirty="0">
                <a:solidFill>
                  <a:prstClr val="black"/>
                </a:solidFill>
                <a:latin typeface="+mn-lt"/>
              </a:rPr>
              <a:t>, посмотрел на мои ноги и приказал утром на работу не выходить: </a:t>
            </a:r>
            <a:r>
              <a:rPr lang="ru-RU" sz="2000" b="1" dirty="0" err="1">
                <a:solidFill>
                  <a:prstClr val="black"/>
                </a:solidFill>
                <a:latin typeface="+mn-lt"/>
              </a:rPr>
              <a:t>повел</a:t>
            </a:r>
            <a:r>
              <a:rPr lang="ru-RU" sz="2000" b="1" dirty="0">
                <a:solidFill>
                  <a:prstClr val="black"/>
                </a:solidFill>
                <a:latin typeface="+mn-lt"/>
              </a:rPr>
              <a:t> в санчасть</a:t>
            </a:r>
            <a:r>
              <a:rPr lang="ru-RU" sz="2000" dirty="0">
                <a:solidFill>
                  <a:prstClr val="black"/>
                </a:solidFill>
                <a:latin typeface="+mn-lt"/>
              </a:rPr>
              <a:t>. Меня положили в больницу и не выписывали, пока я не восстановил силы. </a:t>
            </a:r>
            <a:r>
              <a:rPr lang="ru-RU" sz="2000" b="1" dirty="0">
                <a:solidFill>
                  <a:prstClr val="black"/>
                </a:solidFill>
                <a:latin typeface="+mn-lt"/>
              </a:rPr>
              <a:t>Меня посещал </a:t>
            </a:r>
            <a:r>
              <a:rPr lang="ru-RU" sz="2000" b="1" dirty="0" err="1">
                <a:solidFill>
                  <a:prstClr val="black"/>
                </a:solidFill>
                <a:latin typeface="+mn-lt"/>
              </a:rPr>
              <a:t>Альфонас</a:t>
            </a:r>
            <a:r>
              <a:rPr lang="ru-RU" sz="2000" b="1" dirty="0">
                <a:solidFill>
                  <a:prstClr val="black"/>
                </a:solidFill>
                <a:latin typeface="+mn-lt"/>
              </a:rPr>
              <a:t> </a:t>
            </a:r>
            <a:r>
              <a:rPr lang="ru-RU" sz="2000" b="1" dirty="0" err="1">
                <a:solidFill>
                  <a:prstClr val="black"/>
                </a:solidFill>
                <a:latin typeface="+mn-lt"/>
              </a:rPr>
              <a:t>Яловецкас</a:t>
            </a:r>
            <a:r>
              <a:rPr lang="ru-RU" sz="2000" b="1" dirty="0">
                <a:solidFill>
                  <a:prstClr val="black"/>
                </a:solidFill>
                <a:latin typeface="+mn-lt"/>
              </a:rPr>
              <a:t>, поддерживал, как мог. </a:t>
            </a:r>
            <a:r>
              <a:rPr lang="ru-RU" sz="2000" dirty="0">
                <a:solidFill>
                  <a:prstClr val="black"/>
                </a:solidFill>
                <a:latin typeface="+mn-lt"/>
              </a:rPr>
              <a:t>Потом определили меня в лабораторию, где я научился делать зеркала — они были большим дефицитом в Норильске, что и облегчило мне жизнь в </a:t>
            </a:r>
            <a:r>
              <a:rPr lang="ru-RU" sz="2000" dirty="0" smtClean="0">
                <a:solidFill>
                  <a:prstClr val="black"/>
                </a:solidFill>
                <a:latin typeface="+mn-lt"/>
              </a:rPr>
              <a:t>лагере</a:t>
            </a:r>
            <a:r>
              <a:rPr lang="en-GB" sz="2000" dirty="0" smtClean="0">
                <a:solidFill>
                  <a:prstClr val="black"/>
                </a:solidFill>
                <a:latin typeface="+mn-lt"/>
              </a:rPr>
              <a:t>”</a:t>
            </a:r>
            <a:r>
              <a:rPr lang="ru-RU" sz="2000" dirty="0" smtClean="0">
                <a:solidFill>
                  <a:prstClr val="black"/>
                </a:solidFill>
                <a:latin typeface="+mn-lt"/>
              </a:rPr>
              <a:t>. </a:t>
            </a:r>
            <a:endParaRPr lang="en-GB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14105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tsikko 10"/>
          <p:cNvSpPr>
            <a:spLocks noGrp="1"/>
          </p:cNvSpPr>
          <p:nvPr>
            <p:ph type="title"/>
          </p:nvPr>
        </p:nvSpPr>
        <p:spPr>
          <a:xfrm>
            <a:off x="327396" y="404664"/>
            <a:ext cx="11521280" cy="1225803"/>
          </a:xfrm>
        </p:spPr>
        <p:txBody>
          <a:bodyPr/>
          <a:lstStyle/>
          <a:p>
            <a:r>
              <a:rPr lang="en-GB" dirty="0" smtClean="0"/>
              <a:t>Conclusions / reflections</a:t>
            </a:r>
            <a:endParaRPr lang="en-GB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191344" y="1017565"/>
            <a:ext cx="11809312" cy="5075732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fi-FI" sz="2100" b="1" dirty="0" smtClean="0">
                <a:latin typeface="+mn-lt"/>
              </a:rPr>
              <a:t>3. In </a:t>
            </a:r>
            <a:r>
              <a:rPr lang="fi-FI" sz="2100" b="1" dirty="0" err="1" smtClean="0">
                <a:latin typeface="+mn-lt"/>
              </a:rPr>
              <a:t>camps</a:t>
            </a:r>
            <a:r>
              <a:rPr lang="fi-FI" sz="2100" b="1" dirty="0" smtClean="0">
                <a:latin typeface="+mn-lt"/>
              </a:rPr>
              <a:t> </a:t>
            </a:r>
            <a:r>
              <a:rPr lang="fi-FI" sz="2100" b="1" dirty="0" err="1" smtClean="0">
                <a:latin typeface="+mn-lt"/>
              </a:rPr>
              <a:t>p</a:t>
            </a:r>
            <a:r>
              <a:rPr lang="fi-FI" b="1" dirty="0" err="1" smtClean="0">
                <a:latin typeface="+mn-lt"/>
              </a:rPr>
              <a:t>risoners</a:t>
            </a:r>
            <a:r>
              <a:rPr lang="fi-FI" b="1" dirty="0" smtClean="0">
                <a:latin typeface="+mn-lt"/>
              </a:rPr>
              <a:t> </a:t>
            </a:r>
            <a:r>
              <a:rPr lang="fi-FI" b="1" dirty="0" err="1" smtClean="0">
                <a:latin typeface="+mn-lt"/>
              </a:rPr>
              <a:t>often</a:t>
            </a:r>
            <a:r>
              <a:rPr lang="fi-FI" b="1" dirty="0" smtClean="0">
                <a:latin typeface="+mn-lt"/>
              </a:rPr>
              <a:t> </a:t>
            </a:r>
            <a:r>
              <a:rPr lang="fi-FI" b="1" dirty="0" err="1" smtClean="0">
                <a:latin typeface="+mn-lt"/>
              </a:rPr>
              <a:t>grouped</a:t>
            </a:r>
            <a:r>
              <a:rPr lang="fi-FI" b="1" dirty="0" smtClean="0">
                <a:latin typeface="+mn-lt"/>
              </a:rPr>
              <a:t> </a:t>
            </a:r>
            <a:r>
              <a:rPr lang="fi-FI" b="1" dirty="0" err="1" smtClean="0">
                <a:latin typeface="+mn-lt"/>
              </a:rPr>
              <a:t>based</a:t>
            </a:r>
            <a:r>
              <a:rPr lang="fi-FI" b="1" dirty="0" smtClean="0">
                <a:latin typeface="+mn-lt"/>
              </a:rPr>
              <a:t> on </a:t>
            </a:r>
            <a:r>
              <a:rPr lang="fi-FI" b="1" dirty="0" err="1" smtClean="0">
                <a:latin typeface="+mn-lt"/>
              </a:rPr>
              <a:t>ethnicity</a:t>
            </a:r>
            <a:r>
              <a:rPr lang="fi-FI" b="1" dirty="0" smtClean="0">
                <a:latin typeface="+mn-lt"/>
              </a:rPr>
              <a:t>. How </a:t>
            </a:r>
            <a:r>
              <a:rPr lang="fi-FI" b="1" dirty="0" err="1" smtClean="0">
                <a:latin typeface="+mn-lt"/>
              </a:rPr>
              <a:t>do</a:t>
            </a:r>
            <a:r>
              <a:rPr lang="fi-FI" b="1" dirty="0" smtClean="0">
                <a:latin typeface="+mn-lt"/>
              </a:rPr>
              <a:t> </a:t>
            </a:r>
            <a:r>
              <a:rPr lang="fi-FI" b="1" dirty="0" err="1" smtClean="0">
                <a:latin typeface="+mn-lt"/>
              </a:rPr>
              <a:t>they</a:t>
            </a:r>
            <a:r>
              <a:rPr lang="fi-FI" b="1" dirty="0" smtClean="0">
                <a:latin typeface="+mn-lt"/>
              </a:rPr>
              <a:t> </a:t>
            </a:r>
            <a:r>
              <a:rPr lang="fi-FI" b="1" dirty="0" err="1" smtClean="0">
                <a:latin typeface="+mn-lt"/>
              </a:rPr>
              <a:t>initially</a:t>
            </a:r>
            <a:r>
              <a:rPr lang="fi-FI" b="1" dirty="0" smtClean="0">
                <a:latin typeface="+mn-lt"/>
              </a:rPr>
              <a:t> </a:t>
            </a:r>
            <a:r>
              <a:rPr lang="fi-FI" b="1" dirty="0" err="1" smtClean="0">
                <a:latin typeface="+mn-lt"/>
              </a:rPr>
              <a:t>identify</a:t>
            </a:r>
            <a:r>
              <a:rPr lang="fi-FI" b="1" dirty="0" smtClean="0">
                <a:latin typeface="+mn-lt"/>
              </a:rPr>
              <a:t> ”</a:t>
            </a:r>
            <a:r>
              <a:rPr lang="fi-FI" b="1" dirty="0" err="1" smtClean="0">
                <a:latin typeface="+mn-lt"/>
              </a:rPr>
              <a:t>ours</a:t>
            </a:r>
            <a:r>
              <a:rPr lang="fi-FI" b="1" dirty="0" smtClean="0">
                <a:latin typeface="+mn-lt"/>
              </a:rPr>
              <a:t>” (</a:t>
            </a:r>
            <a:r>
              <a:rPr lang="ru-RU" b="1" dirty="0" smtClean="0">
                <a:latin typeface="+mn-lt"/>
              </a:rPr>
              <a:t>своих</a:t>
            </a:r>
            <a:r>
              <a:rPr lang="fi-FI" b="1" dirty="0" smtClean="0">
                <a:latin typeface="+mn-lt"/>
              </a:rPr>
              <a:t>)?</a:t>
            </a:r>
          </a:p>
          <a:p>
            <a:pPr algn="l"/>
            <a:r>
              <a:rPr lang="fi-FI" sz="2100" dirty="0" smtClean="0">
                <a:latin typeface="+mn-lt"/>
              </a:rPr>
              <a:t>EXAMPLE: </a:t>
            </a:r>
            <a:r>
              <a:rPr lang="ru-RU" sz="2100" dirty="0">
                <a:latin typeface="+mn-lt"/>
              </a:rPr>
              <a:t>Поместили нас в бараках. </a:t>
            </a:r>
            <a:r>
              <a:rPr lang="ru-RU" sz="2100" dirty="0" smtClean="0">
                <a:latin typeface="+mn-lt"/>
              </a:rPr>
              <a:t>Мы </a:t>
            </a:r>
            <a:r>
              <a:rPr lang="ru-RU" sz="2100" dirty="0">
                <a:latin typeface="+mn-lt"/>
              </a:rPr>
              <a:t>сгруппировались, торопились поскорее поесть и лечь спать, когда в наш барак зашли двое, одетые по северному тепло. Здороваясь, они спросили "нет ли среди нас </a:t>
            </a:r>
            <a:r>
              <a:rPr lang="ru-RU" sz="2100" b="1" dirty="0">
                <a:latin typeface="+mn-lt"/>
              </a:rPr>
              <a:t>лиц из Кавказа</a:t>
            </a:r>
            <a:r>
              <a:rPr lang="ru-RU" sz="2100" dirty="0" smtClean="0">
                <a:latin typeface="+mn-lt"/>
              </a:rPr>
              <a:t>?”</a:t>
            </a:r>
            <a:r>
              <a:rPr lang="fi-FI" sz="2100" dirty="0" smtClean="0">
                <a:latin typeface="+mn-lt"/>
              </a:rPr>
              <a:t> </a:t>
            </a:r>
            <a:r>
              <a:rPr lang="ru-RU" sz="2100" dirty="0" smtClean="0">
                <a:latin typeface="+mn-lt"/>
              </a:rPr>
              <a:t>Получив </a:t>
            </a:r>
            <a:r>
              <a:rPr lang="ru-RU" sz="2100" dirty="0">
                <a:latin typeface="+mn-lt"/>
              </a:rPr>
              <a:t>утвердительный ответ, они подошли ко мне близко и мы познакомились. Один из пришельцев был из Баку, звали его </a:t>
            </a:r>
            <a:r>
              <a:rPr lang="ru-RU" sz="2100" dirty="0" err="1">
                <a:latin typeface="+mn-lt"/>
              </a:rPr>
              <a:t>Мамедага</a:t>
            </a:r>
            <a:r>
              <a:rPr lang="ru-RU" sz="2100" dirty="0">
                <a:latin typeface="+mn-lt"/>
              </a:rPr>
              <a:t>, а второй из Грузии, звали его Валико. Выяснилось, что эти молодые ребята прибыли на Колыму за год до нас, преодолев трудности, успели обжиться, </a:t>
            </a:r>
            <a:r>
              <a:rPr lang="ru-RU" sz="2100" dirty="0" smtClean="0">
                <a:latin typeface="+mn-lt"/>
              </a:rPr>
              <a:t>и</a:t>
            </a:r>
            <a:r>
              <a:rPr lang="fi-FI" sz="2100" dirty="0" smtClean="0">
                <a:latin typeface="+mn-lt"/>
              </a:rPr>
              <a:t> </a:t>
            </a:r>
            <a:r>
              <a:rPr lang="ru-RU" sz="2100" dirty="0" smtClean="0">
                <a:latin typeface="+mn-lt"/>
              </a:rPr>
              <a:t>благополучно </a:t>
            </a:r>
            <a:r>
              <a:rPr lang="ru-RU" sz="2100" dirty="0">
                <a:latin typeface="+mn-lt"/>
              </a:rPr>
              <a:t>провести первую зимовку. Работали они в полевых партиях геологоразведки и были друзьями. Теперь в связи с окончанием  летних полевых работ, продолжали нести службу у геологов, и жили они в приспособленных к зиме палатках. Оказывается, они всегда среди транзитных </a:t>
            </a:r>
            <a:r>
              <a:rPr lang="ru-RU" sz="2100" dirty="0" err="1">
                <a:latin typeface="+mn-lt"/>
              </a:rPr>
              <a:t>заключенных</a:t>
            </a:r>
            <a:r>
              <a:rPr lang="ru-RU" sz="2100" dirty="0">
                <a:latin typeface="+mn-lt"/>
              </a:rPr>
              <a:t> и </a:t>
            </a:r>
            <a:r>
              <a:rPr lang="ru-RU" sz="2100" dirty="0" err="1">
                <a:latin typeface="+mn-lt"/>
              </a:rPr>
              <a:t>новоселов</a:t>
            </a:r>
            <a:r>
              <a:rPr lang="ru-RU" sz="2100" dirty="0">
                <a:latin typeface="+mn-lt"/>
              </a:rPr>
              <a:t>, </a:t>
            </a:r>
            <a:r>
              <a:rPr lang="ru-RU" sz="2100" b="1" dirty="0">
                <a:latin typeface="+mn-lt"/>
              </a:rPr>
              <a:t>разыскивали кавказцев, чтобы разузнать весточки о родных краях и при необходимости, чем-то им помочь</a:t>
            </a:r>
            <a:r>
              <a:rPr lang="ru-RU" sz="2100" dirty="0">
                <a:latin typeface="+mn-lt"/>
              </a:rPr>
              <a:t>. Такое правило заведено было среди </a:t>
            </a:r>
            <a:r>
              <a:rPr lang="ru-RU" sz="2100" dirty="0" err="1">
                <a:latin typeface="+mn-lt"/>
              </a:rPr>
              <a:t>колымчан</a:t>
            </a:r>
            <a:r>
              <a:rPr lang="ru-RU" sz="2100" dirty="0">
                <a:latin typeface="+mn-lt"/>
              </a:rPr>
              <a:t>, особенно южан -разыскивать своих земляков среди </a:t>
            </a:r>
            <a:r>
              <a:rPr lang="ru-RU" sz="2100" dirty="0" err="1">
                <a:latin typeface="+mn-lt"/>
              </a:rPr>
              <a:t>прибываемых</a:t>
            </a:r>
            <a:r>
              <a:rPr lang="ru-RU" sz="2100" dirty="0">
                <a:latin typeface="+mn-lt"/>
              </a:rPr>
              <a:t> из материка </a:t>
            </a:r>
            <a:r>
              <a:rPr lang="ru-RU" sz="2100" dirty="0" err="1">
                <a:latin typeface="+mn-lt"/>
              </a:rPr>
              <a:t>заключенных</a:t>
            </a:r>
            <a:r>
              <a:rPr lang="ru-RU" sz="2100" dirty="0">
                <a:latin typeface="+mn-lt"/>
              </a:rPr>
              <a:t>, часто не считаясь с </a:t>
            </a:r>
            <a:r>
              <a:rPr lang="ru-RU" sz="2100" dirty="0" err="1">
                <a:latin typeface="+mn-lt"/>
              </a:rPr>
              <a:t>жесткими</a:t>
            </a:r>
            <a:r>
              <a:rPr lang="ru-RU" sz="2100" dirty="0">
                <a:latin typeface="+mn-lt"/>
              </a:rPr>
              <a:t> порядками их режима. С разрешения охраны они взяли меня и моего товарища к себе в отапливаемую палатку. В первую очередь мы побрились, они накормили и напоили нас свежезаваренным чаем. </a:t>
            </a:r>
            <a:r>
              <a:rPr lang="ru-RU" sz="2100" dirty="0" smtClean="0">
                <a:latin typeface="+mn-lt"/>
              </a:rPr>
              <a:t>Рано </a:t>
            </a:r>
            <a:r>
              <a:rPr lang="ru-RU" sz="2100" dirty="0">
                <a:latin typeface="+mn-lt"/>
              </a:rPr>
              <a:t>утром, когда конвоиры нас подняли дальше в путь, наши земляки вновь оказались возле нас, принесли нам в дорогу кое-какие продукты питания. Мы были очень тронуты их заботой.</a:t>
            </a:r>
          </a:p>
          <a:p>
            <a:pPr algn="l"/>
            <a:endParaRPr lang="fi-FI" sz="2000" dirty="0" smtClean="0">
              <a:latin typeface="+mn-lt"/>
            </a:endParaRPr>
          </a:p>
          <a:p>
            <a:pPr algn="l"/>
            <a:endParaRPr lang="ru-RU" sz="2000" dirty="0" smtClean="0">
              <a:latin typeface="+mn-lt"/>
            </a:endParaRPr>
          </a:p>
          <a:p>
            <a:pPr algn="l"/>
            <a:endParaRPr lang="fi-FI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32289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tsikko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 / reflections</a:t>
            </a:r>
            <a:endParaRPr lang="en-GB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119336" y="1628800"/>
            <a:ext cx="11953328" cy="5112568"/>
          </a:xfrm>
          <a:solidFill>
            <a:schemeClr val="bg1"/>
          </a:solidFill>
        </p:spPr>
        <p:txBody>
          <a:bodyPr/>
          <a:lstStyle/>
          <a:p>
            <a:pPr algn="l"/>
            <a:r>
              <a:rPr lang="fi-FI" b="1" dirty="0" smtClean="0"/>
              <a:t>4. In GULAG </a:t>
            </a:r>
            <a:r>
              <a:rPr lang="fi-FI" b="1" dirty="0" err="1" smtClean="0"/>
              <a:t>camps</a:t>
            </a:r>
            <a:r>
              <a:rPr lang="fi-FI" b="1" dirty="0" smtClean="0"/>
              <a:t> </a:t>
            </a:r>
            <a:r>
              <a:rPr lang="fi-FI" b="1" dirty="0" err="1" smtClean="0"/>
              <a:t>foreigners</a:t>
            </a:r>
            <a:r>
              <a:rPr lang="fi-FI" b="1" dirty="0" smtClean="0"/>
              <a:t> </a:t>
            </a:r>
            <a:r>
              <a:rPr lang="fi-FI" b="1" dirty="0" err="1" smtClean="0"/>
              <a:t>often</a:t>
            </a:r>
            <a:r>
              <a:rPr lang="fi-FI" b="1" dirty="0" smtClean="0"/>
              <a:t> </a:t>
            </a:r>
            <a:r>
              <a:rPr lang="fi-FI" b="1" dirty="0" err="1" smtClean="0"/>
              <a:t>grouped</a:t>
            </a:r>
            <a:r>
              <a:rPr lang="fi-FI" b="1" dirty="0" smtClean="0"/>
              <a:t> </a:t>
            </a:r>
            <a:r>
              <a:rPr lang="fi-FI" b="1" dirty="0" err="1" smtClean="0"/>
              <a:t>because</a:t>
            </a:r>
            <a:r>
              <a:rPr lang="fi-FI" b="1" dirty="0" smtClean="0"/>
              <a:t> of </a:t>
            </a:r>
            <a:r>
              <a:rPr lang="fi-FI" b="1" dirty="0" err="1" smtClean="0"/>
              <a:t>the</a:t>
            </a:r>
            <a:r>
              <a:rPr lang="fi-FI" b="1" dirty="0" smtClean="0"/>
              <a:t> </a:t>
            </a:r>
            <a:r>
              <a:rPr lang="fi-FI" b="1" dirty="0" err="1" smtClean="0"/>
              <a:t>language</a:t>
            </a:r>
            <a:r>
              <a:rPr lang="fi-FI" dirty="0" smtClean="0"/>
              <a:t>: </a:t>
            </a:r>
            <a:r>
              <a:rPr lang="fi-FI" dirty="0" err="1" smtClean="0"/>
              <a:t>many</a:t>
            </a:r>
            <a:r>
              <a:rPr lang="fi-FI" dirty="0" smtClean="0"/>
              <a:t> of </a:t>
            </a:r>
            <a:r>
              <a:rPr lang="fi-FI" dirty="0" err="1" smtClean="0"/>
              <a:t>them</a:t>
            </a:r>
            <a:r>
              <a:rPr lang="fi-FI" dirty="0" smtClean="0"/>
              <a:t> </a:t>
            </a:r>
            <a:r>
              <a:rPr lang="fi-FI" dirty="0" err="1" smtClean="0"/>
              <a:t>had</a:t>
            </a:r>
            <a:r>
              <a:rPr lang="fi-FI" dirty="0" smtClean="0"/>
              <a:t> </a:t>
            </a:r>
            <a:r>
              <a:rPr lang="fi-FI" dirty="0" err="1" smtClean="0"/>
              <a:t>difficulties</a:t>
            </a:r>
            <a:r>
              <a:rPr lang="fi-FI" dirty="0" smtClean="0"/>
              <a:t> of </a:t>
            </a:r>
            <a:r>
              <a:rPr lang="fi-FI" dirty="0" err="1" smtClean="0"/>
              <a:t>speaking</a:t>
            </a:r>
            <a:r>
              <a:rPr lang="fi-FI" dirty="0" smtClean="0"/>
              <a:t> Russian and </a:t>
            </a:r>
            <a:r>
              <a:rPr lang="fi-FI" dirty="0" err="1" smtClean="0"/>
              <a:t>finding</a:t>
            </a:r>
            <a:r>
              <a:rPr lang="fi-FI" dirty="0" smtClean="0"/>
              <a:t> </a:t>
            </a:r>
            <a:r>
              <a:rPr lang="fi-FI" dirty="0" err="1" smtClean="0"/>
              <a:t>people</a:t>
            </a:r>
            <a:r>
              <a:rPr lang="fi-FI" dirty="0" smtClean="0"/>
              <a:t> </a:t>
            </a:r>
            <a:r>
              <a:rPr lang="fi-FI" dirty="0" err="1" smtClean="0"/>
              <a:t>with</a:t>
            </a:r>
            <a:r>
              <a:rPr lang="fi-FI" dirty="0" smtClean="0"/>
              <a:t> a </a:t>
            </a:r>
            <a:r>
              <a:rPr lang="fi-FI" dirty="0" err="1" smtClean="0"/>
              <a:t>language</a:t>
            </a:r>
            <a:r>
              <a:rPr lang="fi-FI" dirty="0" smtClean="0"/>
              <a:t> in </a:t>
            </a:r>
            <a:r>
              <a:rPr lang="fi-FI" dirty="0" err="1" smtClean="0"/>
              <a:t>common</a:t>
            </a:r>
            <a:r>
              <a:rPr lang="fi-FI" dirty="0" smtClean="0"/>
              <a:t> </a:t>
            </a:r>
            <a:r>
              <a:rPr lang="fi-FI" dirty="0" err="1" smtClean="0"/>
              <a:t>was</a:t>
            </a:r>
            <a:r>
              <a:rPr lang="fi-FI" dirty="0" smtClean="0"/>
              <a:t> </a:t>
            </a:r>
            <a:r>
              <a:rPr lang="fi-FI" dirty="0" err="1" smtClean="0"/>
              <a:t>also</a:t>
            </a:r>
            <a:r>
              <a:rPr lang="fi-FI" dirty="0" smtClean="0"/>
              <a:t> a </a:t>
            </a:r>
            <a:r>
              <a:rPr lang="fi-FI" dirty="0" err="1" smtClean="0"/>
              <a:t>resource</a:t>
            </a:r>
            <a:r>
              <a:rPr lang="fi-FI" dirty="0" smtClean="0"/>
              <a:t> for </a:t>
            </a:r>
            <a:r>
              <a:rPr lang="fi-FI" dirty="0" err="1" smtClean="0"/>
              <a:t>survival</a:t>
            </a:r>
            <a:r>
              <a:rPr lang="fi-FI" dirty="0" smtClean="0"/>
              <a:t>.</a:t>
            </a:r>
          </a:p>
          <a:p>
            <a:pPr algn="l"/>
            <a:r>
              <a:rPr lang="ru-RU" sz="2000" dirty="0">
                <a:latin typeface="+mn-lt"/>
              </a:rPr>
              <a:t>Удивительно, что за весь переход заболела всего одна женщина: </a:t>
            </a:r>
            <a:r>
              <a:rPr lang="ru-RU" sz="2000" dirty="0" err="1">
                <a:latin typeface="+mn-lt"/>
              </a:rPr>
              <a:t>Мээри-Велламо</a:t>
            </a:r>
            <a:r>
              <a:rPr lang="ru-RU" sz="2000" dirty="0">
                <a:latin typeface="+mn-lt"/>
              </a:rPr>
              <a:t> Салонен, молодая финка из </a:t>
            </a:r>
            <a:r>
              <a:rPr lang="ru-RU" sz="2000" dirty="0" err="1">
                <a:latin typeface="+mn-lt"/>
              </a:rPr>
              <a:t>Кякисалми</a:t>
            </a:r>
            <a:r>
              <a:rPr lang="ru-RU" sz="2000" dirty="0">
                <a:latin typeface="+mn-lt"/>
              </a:rPr>
              <a:t>. У </a:t>
            </a:r>
            <a:r>
              <a:rPr lang="ru-RU" sz="2000" dirty="0" err="1">
                <a:latin typeface="+mn-lt"/>
              </a:rPr>
              <a:t>нее</a:t>
            </a:r>
            <a:r>
              <a:rPr lang="ru-RU" sz="2000" dirty="0">
                <a:latin typeface="+mn-lt"/>
              </a:rPr>
              <a:t> поднялась температура, когда мы </a:t>
            </a:r>
            <a:r>
              <a:rPr lang="ru-RU" sz="2000" dirty="0" smtClean="0">
                <a:latin typeface="+mn-lt"/>
              </a:rPr>
              <a:t>выходили </a:t>
            </a:r>
            <a:r>
              <a:rPr lang="ru-RU" sz="2000" dirty="0">
                <a:latin typeface="+mn-lt"/>
              </a:rPr>
              <a:t>из </a:t>
            </a:r>
            <a:r>
              <a:rPr lang="ru-RU" sz="2000" dirty="0" err="1">
                <a:latin typeface="+mn-lt"/>
              </a:rPr>
              <a:t>Кочмеса</a:t>
            </a:r>
            <a:r>
              <a:rPr lang="ru-RU" sz="2000" dirty="0">
                <a:latin typeface="+mn-lt"/>
              </a:rPr>
              <a:t>. Мы уговаривали </a:t>
            </a:r>
            <a:r>
              <a:rPr lang="ru-RU" sz="2000" dirty="0" err="1">
                <a:latin typeface="+mn-lt"/>
              </a:rPr>
              <a:t>ее</a:t>
            </a:r>
            <a:r>
              <a:rPr lang="ru-RU" sz="2000" dirty="0">
                <a:latin typeface="+mn-lt"/>
              </a:rPr>
              <a:t> остаться, но с поистине финским упрямством она хотела непременно идти с нами. </a:t>
            </a:r>
            <a:r>
              <a:rPr lang="ru-RU" sz="2000" b="1" dirty="0">
                <a:latin typeface="+mn-lt"/>
              </a:rPr>
              <a:t>По-русски она не понимала и хотела быть вместе с остальными финнами</a:t>
            </a:r>
            <a:r>
              <a:rPr lang="ru-RU" sz="2000" dirty="0">
                <a:latin typeface="+mn-lt"/>
              </a:rPr>
              <a:t>. Сил у </a:t>
            </a:r>
            <a:r>
              <a:rPr lang="ru-RU" sz="2000" dirty="0" err="1">
                <a:latin typeface="+mn-lt"/>
              </a:rPr>
              <a:t>Мээри-Велламо</a:t>
            </a:r>
            <a:r>
              <a:rPr lang="ru-RU" sz="2000" dirty="0">
                <a:latin typeface="+mn-lt"/>
              </a:rPr>
              <a:t> хватило на целую неделю перехода по снегу и льду. Но однажды вечером она упала и больше не смогла подняться. У </a:t>
            </a:r>
            <a:r>
              <a:rPr lang="ru-RU" sz="2000" dirty="0" err="1">
                <a:latin typeface="+mn-lt"/>
              </a:rPr>
              <a:t>нее</a:t>
            </a:r>
            <a:r>
              <a:rPr lang="ru-RU" sz="2000" dirty="0">
                <a:latin typeface="+mn-lt"/>
              </a:rPr>
              <a:t> был сильный жар. Я не могла </a:t>
            </a:r>
            <a:r>
              <a:rPr lang="ru-RU" sz="2000" dirty="0" err="1">
                <a:latin typeface="+mn-lt"/>
              </a:rPr>
              <a:t>ее</a:t>
            </a:r>
            <a:r>
              <a:rPr lang="ru-RU" sz="2000" dirty="0">
                <a:latin typeface="+mn-lt"/>
              </a:rPr>
              <a:t> бросить — осталась с ней, а остальные двинулись с солдатом дальше, чтобы засветло дойти до ночлежной </a:t>
            </a:r>
            <a:r>
              <a:rPr lang="ru-RU" sz="2000" dirty="0">
                <a:latin typeface="+mn-lt"/>
              </a:rPr>
              <a:t>избы. Я сняла пальто, уложила на него </a:t>
            </a:r>
            <a:r>
              <a:rPr lang="ru-RU" sz="2000" dirty="0" err="1" smtClean="0">
                <a:latin typeface="+mn-lt"/>
              </a:rPr>
              <a:t>Мээри-Велламо</a:t>
            </a:r>
            <a:r>
              <a:rPr lang="ru-RU" sz="2000" dirty="0" smtClean="0">
                <a:latin typeface="+mn-lt"/>
              </a:rPr>
              <a:t>.</a:t>
            </a:r>
            <a:r>
              <a:rPr lang="fi-FI" sz="2000" dirty="0" smtClean="0">
                <a:latin typeface="+mn-lt"/>
              </a:rPr>
              <a:t> </a:t>
            </a:r>
            <a:r>
              <a:rPr lang="ru-RU" sz="2000" dirty="0" smtClean="0">
                <a:latin typeface="+mn-lt"/>
              </a:rPr>
              <a:t>Наступила </a:t>
            </a:r>
            <a:r>
              <a:rPr lang="ru-RU" sz="2000" dirty="0">
                <a:latin typeface="+mn-lt"/>
              </a:rPr>
              <a:t>темнота. Вокруг ни души. </a:t>
            </a:r>
            <a:r>
              <a:rPr lang="ru-RU" sz="2000" dirty="0" smtClean="0">
                <a:latin typeface="+mn-lt"/>
              </a:rPr>
              <a:t>Я </a:t>
            </a:r>
            <a:r>
              <a:rPr lang="ru-RU" sz="2000" dirty="0">
                <a:latin typeface="+mn-lt"/>
              </a:rPr>
              <a:t>старалась быть спокойной, утешала больную. Вдруг показалась едущая с севера собачья упряжка. Подъехав, сидевший в ней самоед придержал собак. Я умоляла его вернуться к избе и позвать солдата нам на помощь. </a:t>
            </a:r>
            <a:r>
              <a:rPr lang="ru-RU" sz="2000" b="1" dirty="0">
                <a:latin typeface="+mn-lt"/>
              </a:rPr>
              <a:t>Но самоед или не понимал по-русски, или сделал вид, что не понимает. </a:t>
            </a:r>
            <a:r>
              <a:rPr lang="ru-RU" sz="2000" dirty="0">
                <a:latin typeface="+mn-lt"/>
              </a:rPr>
              <a:t>Он погнал собак дальше, и снова я осталась одна с больной. Потом я увидела, что от берега к нам движется что-то </a:t>
            </a:r>
            <a:r>
              <a:rPr lang="ru-RU" sz="2000" dirty="0" err="1">
                <a:latin typeface="+mn-lt"/>
              </a:rPr>
              <a:t>темное</a:t>
            </a:r>
            <a:r>
              <a:rPr lang="ru-RU" sz="2000" dirty="0">
                <a:latin typeface="+mn-lt"/>
              </a:rPr>
              <a:t> — это была наша тощая </a:t>
            </a:r>
            <a:r>
              <a:rPr lang="ru-RU" sz="2000" dirty="0" err="1">
                <a:latin typeface="+mn-lt"/>
              </a:rPr>
              <a:t>лошаденка</a:t>
            </a:r>
            <a:r>
              <a:rPr lang="ru-RU" sz="2000" dirty="0">
                <a:latin typeface="+mn-lt"/>
              </a:rPr>
              <a:t>, </a:t>
            </a:r>
            <a:r>
              <a:rPr lang="ru-RU" sz="2000" dirty="0" err="1">
                <a:latin typeface="+mn-lt"/>
              </a:rPr>
              <a:t>запряженная</a:t>
            </a:r>
            <a:r>
              <a:rPr lang="ru-RU" sz="2000" dirty="0">
                <a:latin typeface="+mn-lt"/>
              </a:rPr>
              <a:t> в сани. Какое счастье! </a:t>
            </a:r>
            <a:r>
              <a:rPr lang="ru-RU" sz="2000" b="1" dirty="0">
                <a:latin typeface="+mn-lt"/>
              </a:rPr>
              <a:t>Это одна из наших, </a:t>
            </a:r>
            <a:r>
              <a:rPr lang="ru-RU" sz="2000" b="1" dirty="0" err="1">
                <a:latin typeface="+mn-lt"/>
              </a:rPr>
              <a:t>Хилья</a:t>
            </a:r>
            <a:r>
              <a:rPr lang="ru-RU" sz="2000" b="1" dirty="0">
                <a:latin typeface="+mn-lt"/>
              </a:rPr>
              <a:t>, вернулась за нами</a:t>
            </a:r>
            <a:r>
              <a:rPr lang="ru-RU" sz="2000" dirty="0">
                <a:latin typeface="+mn-lt"/>
              </a:rPr>
              <a:t>. Мы положили больную в сани и повезли к месту ночлега. На рассвете, когда мы выступили, солдат потеснился в санях, дав место </a:t>
            </a:r>
            <a:r>
              <a:rPr lang="ru-RU" sz="2000" dirty="0" err="1">
                <a:latin typeface="+mn-lt"/>
              </a:rPr>
              <a:t>Мээри-Велламо</a:t>
            </a:r>
            <a:r>
              <a:rPr lang="ru-RU" sz="2000" dirty="0">
                <a:latin typeface="+mn-lt"/>
              </a:rPr>
              <a:t>.</a:t>
            </a:r>
          </a:p>
          <a:p>
            <a:pPr algn="l"/>
            <a:endParaRPr lang="fi-FI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165918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tsikko 10"/>
          <p:cNvSpPr>
            <a:spLocks noGrp="1"/>
          </p:cNvSpPr>
          <p:nvPr>
            <p:ph type="title"/>
          </p:nvPr>
        </p:nvSpPr>
        <p:spPr>
          <a:xfrm>
            <a:off x="1487488" y="716436"/>
            <a:ext cx="10369152" cy="1225803"/>
          </a:xfrm>
        </p:spPr>
        <p:txBody>
          <a:bodyPr/>
          <a:lstStyle/>
          <a:p>
            <a:r>
              <a:rPr lang="en-GB" dirty="0" err="1"/>
              <a:t>atlas.ti</a:t>
            </a:r>
            <a:r>
              <a:rPr lang="en-GB" dirty="0"/>
              <a:t> </a:t>
            </a:r>
            <a:r>
              <a:rPr lang="en-GB" dirty="0" smtClean="0"/>
              <a:t>program: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Possibilities </a:t>
            </a:r>
            <a:r>
              <a:rPr lang="en-GB" dirty="0" smtClean="0"/>
              <a:t>and limitations</a:t>
            </a:r>
            <a:endParaRPr lang="en-GB" dirty="0"/>
          </a:p>
        </p:txBody>
      </p:sp>
      <p:sp>
        <p:nvSpPr>
          <p:cNvPr id="3" name="Sisällön paikkamerkk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49275" indent="-457200" algn="l">
              <a:buAutoNum type="arabicPeriod"/>
            </a:pPr>
            <a:r>
              <a:rPr lang="fi-FI" dirty="0" err="1" smtClean="0"/>
              <a:t>Making</a:t>
            </a:r>
            <a:r>
              <a:rPr lang="fi-FI" dirty="0" smtClean="0"/>
              <a:t> </a:t>
            </a:r>
            <a:r>
              <a:rPr lang="fi-FI" dirty="0" err="1" smtClean="0"/>
              <a:t>lists</a:t>
            </a:r>
            <a:r>
              <a:rPr lang="fi-FI" dirty="0" smtClean="0"/>
              <a:t> of </a:t>
            </a:r>
            <a:r>
              <a:rPr lang="en-GB" dirty="0" smtClean="0"/>
              <a:t>excerpts for each code and extracting them to excel.</a:t>
            </a:r>
          </a:p>
          <a:p>
            <a:pPr marL="549275" indent="-457200" algn="l">
              <a:buAutoNum type="arabicPeriod"/>
            </a:pPr>
            <a:r>
              <a:rPr lang="fi-FI" dirty="0" err="1" smtClean="0"/>
              <a:t>Making</a:t>
            </a:r>
            <a:r>
              <a:rPr lang="fi-FI" dirty="0" smtClean="0"/>
              <a:t> </a:t>
            </a:r>
            <a:r>
              <a:rPr lang="fi-FI" dirty="0" err="1" smtClean="0"/>
              <a:t>several</a:t>
            </a:r>
            <a:r>
              <a:rPr lang="fi-FI" dirty="0" smtClean="0"/>
              <a:t> </a:t>
            </a:r>
            <a:r>
              <a:rPr lang="fi-FI" dirty="0" err="1" smtClean="0"/>
              <a:t>codes</a:t>
            </a:r>
            <a:r>
              <a:rPr lang="fi-FI" dirty="0" smtClean="0"/>
              <a:t> for </a:t>
            </a:r>
            <a:r>
              <a:rPr lang="fi-FI" dirty="0" err="1" smtClean="0"/>
              <a:t>each</a:t>
            </a:r>
            <a:r>
              <a:rPr lang="fi-FI" dirty="0" smtClean="0"/>
              <a:t> </a:t>
            </a:r>
            <a:r>
              <a:rPr lang="en-GB" dirty="0" smtClean="0"/>
              <a:t>excerpt</a:t>
            </a:r>
          </a:p>
          <a:p>
            <a:pPr marL="549275" indent="-457200" algn="l">
              <a:buAutoNum type="arabicPeriod"/>
            </a:pPr>
            <a:r>
              <a:rPr lang="fi-FI" dirty="0" err="1" smtClean="0"/>
              <a:t>Searching</a:t>
            </a:r>
            <a:r>
              <a:rPr lang="fi-FI" dirty="0" smtClean="0"/>
              <a:t> </a:t>
            </a:r>
            <a:r>
              <a:rPr lang="fi-FI" dirty="0" err="1" smtClean="0"/>
              <a:t>other</a:t>
            </a:r>
            <a:r>
              <a:rPr lang="fi-FI" dirty="0" smtClean="0"/>
              <a:t> </a:t>
            </a:r>
            <a:r>
              <a:rPr lang="fi-FI" dirty="0" err="1" smtClean="0"/>
              <a:t>keywords</a:t>
            </a:r>
            <a:endParaRPr lang="fi-FI" dirty="0" smtClean="0"/>
          </a:p>
          <a:p>
            <a:pPr marL="549275" indent="-457200" algn="l">
              <a:buAutoNum type="arabicPeriod"/>
            </a:pPr>
            <a:endParaRPr lang="fi-FI" dirty="0"/>
          </a:p>
          <a:p>
            <a:pPr algn="l"/>
            <a:r>
              <a:rPr lang="fi-FI" dirty="0" err="1" smtClean="0"/>
              <a:t>Limitation</a:t>
            </a:r>
            <a:r>
              <a:rPr lang="fi-FI" dirty="0" smtClean="0"/>
              <a:t>:</a:t>
            </a:r>
          </a:p>
          <a:p>
            <a:pPr lvl="0" algn="l"/>
            <a:r>
              <a:rPr lang="fi-FI" dirty="0" err="1" smtClean="0"/>
              <a:t>Not</a:t>
            </a:r>
            <a:r>
              <a:rPr lang="fi-FI" dirty="0" smtClean="0"/>
              <a:t> </a:t>
            </a:r>
            <a:r>
              <a:rPr lang="fi-FI" dirty="0" err="1"/>
              <a:t>possible</a:t>
            </a:r>
            <a:r>
              <a:rPr lang="fi-FI" dirty="0"/>
              <a:t> to </a:t>
            </a:r>
            <a:r>
              <a:rPr lang="fi-FI" dirty="0" err="1"/>
              <a:t>edit</a:t>
            </a:r>
            <a:r>
              <a:rPr lang="fi-FI" dirty="0"/>
              <a:t>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initial</a:t>
            </a:r>
            <a:r>
              <a:rPr lang="fi-FI" dirty="0"/>
              <a:t> </a:t>
            </a:r>
            <a:r>
              <a:rPr lang="fi-FI" dirty="0" err="1"/>
              <a:t>document</a:t>
            </a:r>
            <a:r>
              <a:rPr lang="fi-FI" dirty="0"/>
              <a:t> in Atlas – </a:t>
            </a:r>
            <a:r>
              <a:rPr lang="fi-FI" dirty="0" err="1"/>
              <a:t>nothing</a:t>
            </a:r>
            <a:r>
              <a:rPr lang="fi-FI" dirty="0"/>
              <a:t> </a:t>
            </a:r>
            <a:r>
              <a:rPr lang="fi-FI" dirty="0" err="1"/>
              <a:t>can</a:t>
            </a:r>
            <a:r>
              <a:rPr lang="fi-FI" dirty="0"/>
              <a:t>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added</a:t>
            </a:r>
            <a:r>
              <a:rPr lang="fi-FI" dirty="0"/>
              <a:t> </a:t>
            </a:r>
            <a:r>
              <a:rPr lang="fi-FI" dirty="0" err="1"/>
              <a:t>or</a:t>
            </a:r>
            <a:r>
              <a:rPr lang="fi-FI" dirty="0"/>
              <a:t> </a:t>
            </a:r>
            <a:r>
              <a:rPr lang="fi-FI" dirty="0" err="1"/>
              <a:t>cut</a:t>
            </a:r>
            <a:r>
              <a:rPr lang="fi-FI" dirty="0"/>
              <a:t> </a:t>
            </a:r>
            <a:r>
              <a:rPr lang="fi-FI" dirty="0" err="1"/>
              <a:t>after</a:t>
            </a:r>
            <a:r>
              <a:rPr lang="fi-FI" dirty="0"/>
              <a:t> </a:t>
            </a:r>
            <a:r>
              <a:rPr lang="fi-FI" dirty="0" err="1"/>
              <a:t>you</a:t>
            </a:r>
            <a:r>
              <a:rPr lang="fi-FI" dirty="0"/>
              <a:t> </a:t>
            </a:r>
            <a:r>
              <a:rPr lang="fi-FI" dirty="0" err="1"/>
              <a:t>started</a:t>
            </a:r>
            <a:r>
              <a:rPr lang="fi-FI" dirty="0"/>
              <a:t> </a:t>
            </a:r>
            <a:r>
              <a:rPr lang="fi-FI" dirty="0" err="1"/>
              <a:t>coding</a:t>
            </a:r>
            <a:r>
              <a:rPr lang="fi-FI" dirty="0"/>
              <a:t>. </a:t>
            </a:r>
            <a:r>
              <a:rPr lang="en-GB" dirty="0" smtClean="0"/>
              <a:t>If </a:t>
            </a:r>
            <a:r>
              <a:rPr lang="en-GB" dirty="0"/>
              <a:t>we could get the latest version of </a:t>
            </a:r>
            <a:r>
              <a:rPr lang="en-GB" dirty="0" err="1"/>
              <a:t>Atlas.ti</a:t>
            </a:r>
            <a:r>
              <a:rPr lang="en-GB" dirty="0"/>
              <a:t>, probably we will be able to edit files while coding, which would make </a:t>
            </a:r>
            <a:r>
              <a:rPr lang="en-GB" dirty="0" smtClean="0"/>
              <a:t>the work much easier and efficient</a:t>
            </a:r>
            <a:endParaRPr lang="en-GB" dirty="0"/>
          </a:p>
          <a:p>
            <a:pPr algn="l"/>
            <a:endParaRPr lang="fi-FI" dirty="0" smtClean="0"/>
          </a:p>
          <a:p>
            <a:pPr marL="549275" indent="-457200" algn="l">
              <a:buAutoNum type="arabicPeriod"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702256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isällön paikkamerkki 2"/>
          <p:cNvSpPr>
            <a:spLocks noGrp="1"/>
          </p:cNvSpPr>
          <p:nvPr>
            <p:ph idx="1"/>
          </p:nvPr>
        </p:nvSpPr>
        <p:spPr>
          <a:xfrm>
            <a:off x="772997" y="2204865"/>
            <a:ext cx="10868587" cy="3888432"/>
          </a:xfrm>
        </p:spPr>
        <p:txBody>
          <a:bodyPr/>
          <a:lstStyle/>
          <a:p>
            <a:pPr lvl="0"/>
            <a:r>
              <a:rPr lang="en-GB" dirty="0" smtClean="0"/>
              <a:t>Possible </a:t>
            </a:r>
            <a:r>
              <a:rPr lang="en-GB" dirty="0"/>
              <a:t>to continue </a:t>
            </a:r>
            <a:r>
              <a:rPr lang="en-GB" dirty="0" smtClean="0"/>
              <a:t>working with </a:t>
            </a:r>
            <a:r>
              <a:rPr lang="en-GB" dirty="0"/>
              <a:t>the </a:t>
            </a:r>
            <a:r>
              <a:rPr lang="en-GB" dirty="0" smtClean="0"/>
              <a:t>database in the same way. There is still </a:t>
            </a:r>
            <a:r>
              <a:rPr lang="en-GB" dirty="0"/>
              <a:t>a lot of </a:t>
            </a:r>
            <a:r>
              <a:rPr lang="en-GB" dirty="0" smtClean="0"/>
              <a:t>work can be done base on the developed algorithm, </a:t>
            </a:r>
            <a:r>
              <a:rPr lang="en-GB" dirty="0"/>
              <a:t>e.g. </a:t>
            </a:r>
            <a:r>
              <a:rPr lang="en-GB" dirty="0" smtClean="0"/>
              <a:t>searching </a:t>
            </a:r>
            <a:r>
              <a:rPr lang="en-GB" dirty="0"/>
              <a:t>for small </a:t>
            </a:r>
            <a:r>
              <a:rPr lang="en-GB" dirty="0" smtClean="0"/>
              <a:t>ethnicities. For now I focused more on the larger ethnic groups, foreigners and northern indigenous people</a:t>
            </a:r>
            <a:endParaRPr lang="en-GB" dirty="0"/>
          </a:p>
          <a:p>
            <a:pPr lvl="0"/>
            <a:r>
              <a:rPr lang="en-GB" dirty="0" smtClean="0"/>
              <a:t>Similar kind of work can be done on “famous memoirs” </a:t>
            </a:r>
            <a:r>
              <a:rPr lang="en-GB" dirty="0"/>
              <a:t>– archive </a:t>
            </a:r>
            <a:r>
              <a:rPr lang="en-GB" dirty="0" smtClean="0"/>
              <a:t>created by </a:t>
            </a:r>
            <a:r>
              <a:rPr lang="en-GB" dirty="0" err="1" smtClean="0"/>
              <a:t>Misha</a:t>
            </a:r>
            <a:endParaRPr lang="en-GB" dirty="0" smtClean="0"/>
          </a:p>
          <a:p>
            <a:pPr lvl="0"/>
            <a:r>
              <a:rPr lang="en-GB" dirty="0" smtClean="0"/>
              <a:t>Dates </a:t>
            </a:r>
            <a:r>
              <a:rPr lang="en-GB" dirty="0"/>
              <a:t>of </a:t>
            </a:r>
            <a:r>
              <a:rPr lang="en-GB" dirty="0" smtClean="0"/>
              <a:t>arrest </a:t>
            </a:r>
            <a:r>
              <a:rPr lang="en-GB" dirty="0"/>
              <a:t>and other personal info for each </a:t>
            </a:r>
            <a:r>
              <a:rPr lang="en-GB" dirty="0" smtClean="0"/>
              <a:t>author is </a:t>
            </a:r>
            <a:r>
              <a:rPr lang="en-GB" dirty="0"/>
              <a:t>possible to </a:t>
            </a:r>
            <a:r>
              <a:rPr lang="en-GB" dirty="0" smtClean="0"/>
              <a:t>find and attribute, </a:t>
            </a:r>
            <a:r>
              <a:rPr lang="en-GB" dirty="0"/>
              <a:t>as there is a </a:t>
            </a:r>
            <a:r>
              <a:rPr lang="en-GB" dirty="0" smtClean="0"/>
              <a:t>detail info </a:t>
            </a:r>
            <a:r>
              <a:rPr lang="en-GB" dirty="0"/>
              <a:t>for each </a:t>
            </a:r>
            <a:r>
              <a:rPr lang="en-GB" dirty="0" smtClean="0"/>
              <a:t>author in the database, </a:t>
            </a:r>
            <a:r>
              <a:rPr lang="en-GB" dirty="0"/>
              <a:t>but </a:t>
            </a:r>
            <a:r>
              <a:rPr lang="en-GB" dirty="0" smtClean="0"/>
              <a:t>this is a large amount of additional work.</a:t>
            </a:r>
            <a:endParaRPr lang="en-GB" dirty="0"/>
          </a:p>
        </p:txBody>
      </p:sp>
      <p:sp>
        <p:nvSpPr>
          <p:cNvPr id="2" name="Otsikko 1"/>
          <p:cNvSpPr>
            <a:spLocks noGrp="1"/>
          </p:cNvSpPr>
          <p:nvPr>
            <p:ph type="title"/>
          </p:nvPr>
        </p:nvSpPr>
        <p:spPr>
          <a:xfrm>
            <a:off x="1919536" y="620688"/>
            <a:ext cx="9722048" cy="720080"/>
          </a:xfrm>
        </p:spPr>
        <p:txBody>
          <a:bodyPr/>
          <a:lstStyle/>
          <a:p>
            <a:r>
              <a:rPr lang="fi-FI" dirty="0" err="1" smtClean="0"/>
              <a:t>Future</a:t>
            </a:r>
            <a:r>
              <a:rPr lang="fi-FI" dirty="0" smtClean="0"/>
              <a:t> </a:t>
            </a:r>
            <a:r>
              <a:rPr lang="fi-FI" dirty="0" err="1" smtClean="0"/>
              <a:t>opportunities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2927240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Y_2016">
  <a:themeElements>
    <a:clrScheme name="HY2016">
      <a:dk1>
        <a:sysClr val="windowText" lastClr="000000"/>
      </a:dk1>
      <a:lt1>
        <a:srgbClr val="FFFFFF"/>
      </a:lt1>
      <a:dk2>
        <a:srgbClr val="8C8A87"/>
      </a:dk2>
      <a:lt2>
        <a:srgbClr val="FFFFFF"/>
      </a:lt2>
      <a:accent1>
        <a:srgbClr val="0E4073"/>
      </a:accent1>
      <a:accent2>
        <a:srgbClr val="7B3CB4"/>
      </a:accent2>
      <a:accent3>
        <a:srgbClr val="45BC9F"/>
      </a:accent3>
      <a:accent4>
        <a:srgbClr val="A5E363"/>
      </a:accent4>
      <a:accent5>
        <a:srgbClr val="7ECEF1"/>
      </a:accent5>
      <a:accent6>
        <a:srgbClr val="FFE263"/>
      </a:accent6>
      <a:hlink>
        <a:srgbClr val="0091D0"/>
      </a:hlink>
      <a:folHlink>
        <a:srgbClr val="8C8A87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=""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=""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  <a:ext uri="{FAA26D3D-D897-4be2-8F04-BA451C77F1D7}">
            <ma14:placeholderFlag xmlns="" xmlns:ma14="http://schemas.microsoft.com/office/mac/drawingml/2011/main" val="1"/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HY_template_Gotham_tiedekunta_Humanistinen_widescreen_15112016.potx" id="{891CF056-5D24-42EA-AAAF-42EE9172CAEE}" vid="{2B982836-B24D-41F3-A691-34BB140DAD6D}"/>
    </a:ext>
  </a:extLst>
</a:theme>
</file>

<file path=ppt/theme/theme2.xml><?xml version="1.0" encoding="utf-8"?>
<a:theme xmlns:a="http://schemas.openxmlformats.org/drawingml/2006/main" name="Office Theme">
  <a:themeElements>
    <a:clrScheme name="HY (konserni)">
      <a:dk1>
        <a:sysClr val="windowText" lastClr="000000"/>
      </a:dk1>
      <a:lt1>
        <a:srgbClr val="FFFFFF"/>
      </a:lt1>
      <a:dk2>
        <a:srgbClr val="8C8A87"/>
      </a:dk2>
      <a:lt2>
        <a:srgbClr val="FFFFFF"/>
      </a:lt2>
      <a:accent1>
        <a:srgbClr val="8C8A87"/>
      </a:accent1>
      <a:accent2>
        <a:srgbClr val="1E1C77"/>
      </a:accent2>
      <a:accent3>
        <a:srgbClr val="FCA311"/>
      </a:accent3>
      <a:accent4>
        <a:srgbClr val="256EC7"/>
      </a:accent4>
      <a:accent5>
        <a:srgbClr val="8EAC7D"/>
      </a:accent5>
      <a:accent6>
        <a:srgbClr val="718A93"/>
      </a:accent6>
      <a:hlink>
        <a:srgbClr val="FCA311"/>
      </a:hlink>
      <a:folHlink>
        <a:srgbClr val="8C8A87"/>
      </a:folHlink>
    </a:clrScheme>
    <a:fontScheme name="Basic (Arial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HY (konserni)">
      <a:dk1>
        <a:sysClr val="windowText" lastClr="000000"/>
      </a:dk1>
      <a:lt1>
        <a:srgbClr val="FFFFFF"/>
      </a:lt1>
      <a:dk2>
        <a:srgbClr val="8C8A87"/>
      </a:dk2>
      <a:lt2>
        <a:srgbClr val="FFFFFF"/>
      </a:lt2>
      <a:accent1>
        <a:srgbClr val="8C8A87"/>
      </a:accent1>
      <a:accent2>
        <a:srgbClr val="1E1C77"/>
      </a:accent2>
      <a:accent3>
        <a:srgbClr val="FCA311"/>
      </a:accent3>
      <a:accent4>
        <a:srgbClr val="256EC7"/>
      </a:accent4>
      <a:accent5>
        <a:srgbClr val="8EAC7D"/>
      </a:accent5>
      <a:accent6>
        <a:srgbClr val="718A93"/>
      </a:accent6>
      <a:hlink>
        <a:srgbClr val="FCA311"/>
      </a:hlink>
      <a:folHlink>
        <a:srgbClr val="8C8A87"/>
      </a:folHlink>
    </a:clrScheme>
    <a:fontScheme name="Basic (Arial)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D15D78B00DDA439F4527FD13794A3A" ma:contentTypeVersion="18" ma:contentTypeDescription="Create a new document." ma:contentTypeScope="" ma:versionID="7be8a88cfe6a11b3a0e71c8eb92fca12">
  <xsd:schema xmlns:xsd="http://www.w3.org/2001/XMLSchema" xmlns:xs="http://www.w3.org/2001/XMLSchema" xmlns:p="http://schemas.microsoft.com/office/2006/metadata/properties" xmlns:ns2="3aa79184-50fd-465e-810a-2c0d115b193a" xmlns:ns3="fba9a20b-4b00-4819-92bc-9887b9c06839" targetNamespace="http://schemas.microsoft.com/office/2006/metadata/properties" ma:root="true" ma:fieldsID="e80f25f29f745b5985ed7b33d1d0e8dc" ns2:_="" ns3:_="">
    <xsd:import namespace="3aa79184-50fd-465e-810a-2c0d115b193a"/>
    <xsd:import namespace="fba9a20b-4b00-4819-92bc-9887b9c0683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a79184-50fd-465e-810a-2c0d115b193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2f519134-deff-459f-81c1-98498d3da87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a9a20b-4b00-4819-92bc-9887b9c06839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dce996f-ca1c-466c-8ffd-850efa572842}" ma:internalName="TaxCatchAll" ma:showField="CatchAllData" ma:web="fba9a20b-4b00-4819-92bc-9887b9c0683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aa79184-50fd-465e-810a-2c0d115b193a">
      <Terms xmlns="http://schemas.microsoft.com/office/infopath/2007/PartnerControls"/>
    </lcf76f155ced4ddcb4097134ff3c332f>
    <TaxCatchAll xmlns="fba9a20b-4b00-4819-92bc-9887b9c06839" xsi:nil="true"/>
  </documentManagement>
</p:properties>
</file>

<file path=customXml/itemProps1.xml><?xml version="1.0" encoding="utf-8"?>
<ds:datastoreItem xmlns:ds="http://schemas.openxmlformats.org/officeDocument/2006/customXml" ds:itemID="{8510A7ED-AE45-4B53-B5E0-A0F9351DF67E}"/>
</file>

<file path=customXml/itemProps2.xml><?xml version="1.0" encoding="utf-8"?>
<ds:datastoreItem xmlns:ds="http://schemas.openxmlformats.org/officeDocument/2006/customXml" ds:itemID="{997D9A9A-1D2B-4320-99C4-ED535A7FF252}"/>
</file>

<file path=customXml/itemProps3.xml><?xml version="1.0" encoding="utf-8"?>
<ds:datastoreItem xmlns:ds="http://schemas.openxmlformats.org/officeDocument/2006/customXml" ds:itemID="{92C28E27-594F-4AB1-B477-EC50B25E20C4}"/>
</file>

<file path=docProps/app.xml><?xml version="1.0" encoding="utf-8"?>
<Properties xmlns="http://schemas.openxmlformats.org/officeDocument/2006/extended-properties" xmlns:vt="http://schemas.openxmlformats.org/officeDocument/2006/docPropsVTypes">
  <Template>HY_template_Arial_tiedekunta_Humanistinen_widescreen_15112016</Template>
  <TotalTime>0</TotalTime>
  <Words>1309</Words>
  <Application>Microsoft Office PowerPoint</Application>
  <PresentationFormat>Widescreen</PresentationFormat>
  <Paragraphs>32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ＭＳ Ｐゴシック</vt:lpstr>
      <vt:lpstr>Arial</vt:lpstr>
      <vt:lpstr>Gotham Narrow Bold</vt:lpstr>
      <vt:lpstr>Gotham Narrow Bold</vt:lpstr>
      <vt:lpstr>Gotham Narrow Book</vt:lpstr>
      <vt:lpstr>Gotham-Bold</vt:lpstr>
      <vt:lpstr>HY_2016</vt:lpstr>
      <vt:lpstr>Gulag memoirs</vt:lpstr>
      <vt:lpstr>Work with Gulag memoir database:  Main Results </vt:lpstr>
      <vt:lpstr>Conclusions / reflections</vt:lpstr>
      <vt:lpstr>Conclusions / reflections</vt:lpstr>
      <vt:lpstr>Conclusions / reflections</vt:lpstr>
      <vt:lpstr>Conclusions / reflections</vt:lpstr>
      <vt:lpstr>atlas.ti program: Possibilities and limitations</vt:lpstr>
      <vt:lpstr>Future opportunities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2019-08-09T09:50:50Z</dcterms:created>
  <dcterms:modified xsi:type="dcterms:W3CDTF">2020-11-03T00:23:35Z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0x0101006CD15D78B00DDA439F4527FD13794A3A</vt:lpwstr>
  </property>
  <property fmtid="{D5CDD505-2E9C-101B-9397-08002B2CF9AE}" pid="3" name="MediaServiceImageTags">
    <vt:lpwstr/>
  </property>
</Properties>
</file>